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4"/>
  </p:normalViewPr>
  <p:slideViewPr>
    <p:cSldViewPr snapToGrid="0">
      <p:cViewPr varScale="1">
        <p:scale>
          <a:sx n="109" d="100"/>
          <a:sy n="109" d="100"/>
        </p:scale>
        <p:origin x="6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51CD1-3E02-783C-1E20-3C3527478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8624B-D889-1DC5-7524-6D7F30D2E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124D-03D1-E29D-896D-C60F1716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86540-2C17-EFB9-1686-A164908C8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F6B65-B29F-A76C-440B-79FA5D36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5711-FF9E-44B7-6150-057A9BAC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1465-3F56-387F-7BBD-BA954A249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2524-6F4E-6BCA-2F9C-C75E1A2A5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7C74C-DEE3-3307-2C7F-29BA3953A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B8A5-2266-B1F1-14E7-43433B08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1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79D7C7-7A57-7016-3BC0-7377411F0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FF4CD-5457-AE5C-04C7-FE299A5A1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154F-7895-A207-E5F1-465025C6E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19C08-5DAF-96C4-3C66-C6DF8387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0A6C7-5520-9453-AA26-7481960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9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18DC0-6C76-CBBC-9851-37F9ADF0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17B86-0A01-9A83-2451-69E3F5C42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1C477-BC06-F78A-40F3-08A562E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0555D-952D-4872-87C6-3238FA1E3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39D1D-9D1F-3C4E-6D1E-A2A7063C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A4F2D-537A-1A59-6CDE-F3B4F32E9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35F02-6CF5-19B5-D0DE-F323B89BB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4CB1-2D07-880A-99D1-88DA0157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9603D-4C80-7FCA-8AE5-9D183986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E0392-B371-DB8A-E6D1-E2C31975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65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581F-A6DE-21D8-56EA-E6F893D2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6D84-B75B-927C-D2C3-8F28B55344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3ADA1-3955-605D-39D1-D916B9A85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55121-7121-AACD-D173-BAD33097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F9A6C-30EA-C14E-A0CC-D732ADAF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2D65C-EA2E-043F-475E-28A317A1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45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61B4A-5670-FCF0-66C4-6FEC76D2B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FAFF4-4B16-79C4-2312-90E4A7F1C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041A9-585F-A014-73E5-EF8097491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98BA1-B9FE-B904-A998-2131D1749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D52D9-20F8-1809-FAFC-83B883E5D5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20772-1BFD-AC21-B5E2-CAA2C88A7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EC16B-7D08-402F-64C0-9D2CF2878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3FCC9-13DD-EE5C-874B-2AF3D839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26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E1AD4-9039-01A3-65F7-3BCD26AE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B23E5-6BB3-4C9E-798F-4D1AA0D8B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0B8EE9-CDB3-8BAE-F023-1078B988F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0F6DA-7132-9FE5-74E0-9DB9D9AA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4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89BEF-9488-2C6B-9B77-F22B21DC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2672DA-4F3D-78A1-A94C-3F332C124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F05F-2E49-EEE9-4D5E-37B6AD09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7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142E-6717-35B4-926C-72E6F512F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5CD66-C762-FAF4-0713-DE71B5651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1B1D59-CB4B-8677-917C-BDFCD6906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DB0134-4DB4-3C22-D49D-80E1BC9FA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99D70-5A39-F093-E5C7-928D42D39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31DE9-F3B8-709A-3634-A459C879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606CC-9C67-CBB5-1133-0D6EEC67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91B61-ACFC-3712-B29A-22BE4286F2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CBE15-5998-20DA-11DF-2853715732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8876C-9845-DE39-FD79-834135B7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19112-0EA3-3113-75DB-056465D2C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B973-3BDE-F3D7-BA65-8FDFFA24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0E0E27-D462-9FBA-89A5-1F459C44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B89F4-9E71-4556-34EC-60853F8F0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AC294-71EE-2D4B-1B14-6AD11991F3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9DA9D-1577-B44A-AFB3-4C0B6BB65FE9}" type="datetimeFigureOut">
              <a:rPr lang="en-US" smtClean="0"/>
              <a:t>7/28/22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BA234-DBED-9DB7-BDFD-A35F2CD3E8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ABC54-5FD7-26B8-3394-D5D752191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B6CB-C12C-DF4B-9F45-4C27E64F8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image" Target="../media/image4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perial College London: Career | LinkedIn">
            <a:extLst>
              <a:ext uri="{FF2B5EF4-FFF2-40B4-BE49-F238E27FC236}">
                <a16:creationId xmlns:a16="http://schemas.microsoft.com/office/drawing/2014/main" id="{A5421BEB-D4D7-B9FB-19FE-D312C520E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44275"/>
            <a:ext cx="12192000" cy="813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28784344-0F72-42DF-6373-6BB5B1D5105B}"/>
              </a:ext>
            </a:extLst>
          </p:cNvPr>
          <p:cNvSpPr/>
          <p:nvPr/>
        </p:nvSpPr>
        <p:spPr>
          <a:xfrm>
            <a:off x="3938779" y="1665826"/>
            <a:ext cx="3937519" cy="3394413"/>
          </a:xfrm>
          <a:prstGeom prst="hexagon">
            <a:avLst/>
          </a:prstGeom>
          <a:solidFill>
            <a:srgbClr val="009193">
              <a:alpha val="28069"/>
            </a:srgbClr>
          </a:solidFill>
          <a:ln w="57150">
            <a:solidFill>
              <a:srgbClr val="00919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0637FC4-EE34-FF82-66CB-736FFB23D4F4}"/>
              </a:ext>
            </a:extLst>
          </p:cNvPr>
          <p:cNvGrpSpPr/>
          <p:nvPr/>
        </p:nvGrpSpPr>
        <p:grpSpPr>
          <a:xfrm>
            <a:off x="1449320" y="206383"/>
            <a:ext cx="8296564" cy="6661160"/>
            <a:chOff x="1449320" y="206383"/>
            <a:chExt cx="8296564" cy="6661160"/>
          </a:xfrm>
        </p:grpSpPr>
        <p:sp>
          <p:nvSpPr>
            <p:cNvPr id="19" name="Hexagon 18">
              <a:extLst>
                <a:ext uri="{FF2B5EF4-FFF2-40B4-BE49-F238E27FC236}">
                  <a16:creationId xmlns:a16="http://schemas.microsoft.com/office/drawing/2014/main" id="{9CD47CE0-618B-E9CA-6419-4E6A5C4B63BA}"/>
                </a:ext>
              </a:extLst>
            </p:cNvPr>
            <p:cNvSpPr/>
            <p:nvPr/>
          </p:nvSpPr>
          <p:spPr>
            <a:xfrm>
              <a:off x="2398626" y="206383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21" name="Hexagon 20">
              <a:extLst>
                <a:ext uri="{FF2B5EF4-FFF2-40B4-BE49-F238E27FC236}">
                  <a16:creationId xmlns:a16="http://schemas.microsoft.com/office/drawing/2014/main" id="{32165BCB-737E-C4CB-0878-4F0CE26D75A0}"/>
                </a:ext>
              </a:extLst>
            </p:cNvPr>
            <p:cNvSpPr/>
            <p:nvPr/>
          </p:nvSpPr>
          <p:spPr>
            <a:xfrm>
              <a:off x="7127787" y="3818345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IDMS</a:t>
              </a:r>
            </a:p>
          </p:txBody>
        </p:sp>
        <p:sp>
          <p:nvSpPr>
            <p:cNvPr id="22" name="Hexagon 21">
              <a:extLst>
                <a:ext uri="{FF2B5EF4-FFF2-40B4-BE49-F238E27FC236}">
                  <a16:creationId xmlns:a16="http://schemas.microsoft.com/office/drawing/2014/main" id="{974C327E-DB0F-E901-2395-4372A1EB58FE}"/>
                </a:ext>
              </a:extLst>
            </p:cNvPr>
            <p:cNvSpPr/>
            <p:nvPr/>
          </p:nvSpPr>
          <p:spPr>
            <a:xfrm>
              <a:off x="7202432" y="887136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Diffusion</a:t>
              </a:r>
            </a:p>
          </p:txBody>
        </p:sp>
        <p:sp>
          <p:nvSpPr>
            <p:cNvPr id="23" name="Hexagon 22">
              <a:extLst>
                <a:ext uri="{FF2B5EF4-FFF2-40B4-BE49-F238E27FC236}">
                  <a16:creationId xmlns:a16="http://schemas.microsoft.com/office/drawing/2014/main" id="{CC6F16F2-D899-86D1-C708-E50841959BA7}"/>
                </a:ext>
              </a:extLst>
            </p:cNvPr>
            <p:cNvSpPr/>
            <p:nvPr/>
          </p:nvSpPr>
          <p:spPr>
            <a:xfrm>
              <a:off x="1449320" y="2446049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COVID</a:t>
              </a:r>
            </a:p>
          </p:txBody>
        </p:sp>
        <p:sp>
          <p:nvSpPr>
            <p:cNvPr id="24" name="Hexagon 23">
              <a:extLst>
                <a:ext uri="{FF2B5EF4-FFF2-40B4-BE49-F238E27FC236}">
                  <a16:creationId xmlns:a16="http://schemas.microsoft.com/office/drawing/2014/main" id="{04596B3C-2814-4324-06F8-96B44F411DBD}"/>
                </a:ext>
              </a:extLst>
            </p:cNvPr>
            <p:cNvSpPr/>
            <p:nvPr/>
          </p:nvSpPr>
          <p:spPr>
            <a:xfrm>
              <a:off x="2597801" y="4715024"/>
              <a:ext cx="2543452" cy="2152519"/>
            </a:xfrm>
            <a:prstGeom prst="hexagon">
              <a:avLst/>
            </a:prstGeom>
            <a:solidFill>
              <a:srgbClr val="009193">
                <a:alpha val="31000"/>
              </a:srgbClr>
            </a:solidFill>
            <a:ln w="57150">
              <a:solidFill>
                <a:srgbClr val="009193"/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rgbClr val="00206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RNA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1C07F9-1C20-3DCE-DB06-9B58F99B6889}"/>
              </a:ext>
            </a:extLst>
          </p:cNvPr>
          <p:cNvGrpSpPr/>
          <p:nvPr/>
        </p:nvGrpSpPr>
        <p:grpSpPr>
          <a:xfrm>
            <a:off x="4389195" y="2201638"/>
            <a:ext cx="2975352" cy="2036822"/>
            <a:chOff x="1555053" y="1825828"/>
            <a:chExt cx="6377931" cy="4366107"/>
          </a:xfrm>
        </p:grpSpPr>
        <p:pic>
          <p:nvPicPr>
            <p:cNvPr id="2" name="Picture 1" descr="Icon&#10;&#10;Description automatically generated">
              <a:extLst>
                <a:ext uri="{FF2B5EF4-FFF2-40B4-BE49-F238E27FC236}">
                  <a16:creationId xmlns:a16="http://schemas.microsoft.com/office/drawing/2014/main" id="{2876CBDB-142B-B34D-D98B-AB0A68CFE7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accent1">
                  <a:tint val="45000"/>
                  <a:satMod val="400000"/>
                </a:schemeClr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55053" y="1825828"/>
              <a:ext cx="6377931" cy="4366107"/>
            </a:xfrm>
            <a:prstGeom prst="rect">
              <a:avLst/>
            </a:prstGeom>
            <a:noFill/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1EA1C0-59AD-588A-F5A2-5FDA306B6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alphaModFix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839232">
              <a:off x="2996998" y="2620143"/>
              <a:ext cx="1566100" cy="15661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0F3B9B-6FFA-DD23-07C1-2D3565EE4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alphaModFix amt="85000"/>
            </a:blip>
            <a:srcRect l="32826" r="40730"/>
            <a:stretch/>
          </p:blipFill>
          <p:spPr>
            <a:xfrm>
              <a:off x="4108432" y="3707541"/>
              <a:ext cx="1271171" cy="619173"/>
            </a:xfrm>
            <a:prstGeom prst="rect">
              <a:avLst/>
            </a:prstGeom>
            <a:effectLst>
              <a:glow rad="101600">
                <a:schemeClr val="accent4">
                  <a:satMod val="175000"/>
                  <a:alpha val="36000"/>
                </a:schemeClr>
              </a:glow>
            </a:effec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8CBD227-DDCF-022D-923C-A30D04691046}"/>
                </a:ext>
              </a:extLst>
            </p:cNvPr>
            <p:cNvSpPr/>
            <p:nvPr/>
          </p:nvSpPr>
          <p:spPr>
            <a:xfrm>
              <a:off x="3770428" y="4393996"/>
              <a:ext cx="3677459" cy="1121568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2800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ReCoDE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813D41-F8BB-2B09-B140-654969A6C634}"/>
                </a:ext>
              </a:extLst>
            </p:cNvPr>
            <p:cNvSpPr/>
            <p:nvPr/>
          </p:nvSpPr>
          <p:spPr>
            <a:xfrm>
              <a:off x="4713655" y="3056597"/>
              <a:ext cx="1684113" cy="65974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GB" sz="1400" b="0" cap="none" spc="0" dirty="0">
                  <a:ln w="0"/>
                  <a:solidFill>
                    <a:srgbClr val="002060"/>
                  </a:solidFill>
                  <a:effectLst>
                    <a:reflection blurRad="6350" stA="53000" endA="300" endPos="35500" dir="5400000" sy="-90000" algn="bl" rotWithShape="0"/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00101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78D6531-3373-5F01-FB76-6F33623F6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522471">
              <a:off x="2579525" y="3921961"/>
              <a:ext cx="1411614" cy="14954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695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Bhaskaran, Jahnavi</dc:creator>
  <cp:lastModifiedBy>Bhaskaran, Jahnavi</cp:lastModifiedBy>
  <cp:revision>1</cp:revision>
  <dcterms:created xsi:type="dcterms:W3CDTF">2022-07-28T13:07:49Z</dcterms:created>
  <dcterms:modified xsi:type="dcterms:W3CDTF">2022-07-28T13:08:05Z</dcterms:modified>
</cp:coreProperties>
</file>