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6910-28A1-306B-53C6-978E4B91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8EE63-B83E-A326-E6A8-0269BBF14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4610-97FB-9D39-6D9A-8C1AF5A1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FF41-613B-E80B-A91A-2867A78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DAE8-963F-9A6F-E3E6-8FA7AFC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FBA0-3354-C9E4-4204-D68A7325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3FD38-5E36-BF6E-15D4-DDBB8584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F4CB-62DB-6AAF-1E25-90F815A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B0CA-DA1A-51BB-676D-B39024A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E3EA-E1FE-6C6A-3283-0266E355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90AD2-CC85-E9C6-21AB-329CEAB4B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9898-4EA7-D7BA-1AC3-0F30DEE6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6C90-8170-797A-F4BE-D1743E8E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B8D8-648D-B70B-18CF-4514443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6D48-E665-1204-D3D4-F654B345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2CBC-23B4-64CC-2FB8-9C983453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D380-4236-3264-917A-A509B00E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7786-029D-3528-E5D9-28C49D45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3160-7C33-C00A-0104-071A1CA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7F5C-BA1E-0C10-243F-C843D216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98B-F196-AB57-1531-F529E747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ECD45-0B88-07F5-DBD0-489E03AD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AC99-BF0F-3367-84D0-6CE9C9FC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EBBE-F9EE-FADF-D33A-D9FE48A1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302C-304C-8EAA-BE37-E5190CE6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FEF-A35E-E797-9F7B-203FBA78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6D9E-ED14-583B-1699-41CF03603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E57D-8306-F0CF-2F57-D0E13FA5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174D-BD19-E925-3D19-9BC4F2CC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9E2D-D93D-4D81-4698-C38643D0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7C5B-A63B-1646-CD06-A027A577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E064-ECB0-B958-B389-9DFE4288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2CDB-751D-853B-F248-5E37E2A9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7B6FF-769A-7FE4-3592-DEBBE9E7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1B28-3771-4DB6-948C-C8655AD0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D5C57-2226-418E-BD0F-0F4372516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E0F2E-5190-C691-FB56-04CB40B8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68AD-3ABE-3768-9522-C4D7A9B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E41F-74A6-98DF-DB9C-8F25429C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C0B4-58C7-778E-D67E-D50A994B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0CD7-DAC3-EAEB-F118-D8BBA6AC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47B6E-A438-6909-507D-31EF5BC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59F66-3227-2508-F7FF-2261521C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0FB85-FD73-C046-30C2-77A395C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D0E51-FB98-C2B0-73C7-49FE92F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F0EC8-363B-2809-FE46-98827C0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C97E-6B15-443B-C0B0-D1860DA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744-D862-D342-E85E-15AE0E82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CEEA7-6590-5CBB-F1ED-B870598D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FF22-8104-FDBD-CD7C-C825EF2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AF91-3A7D-7285-494F-D11E633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137C-CA15-A3DD-02DA-D6A016E9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66E-26B8-8557-9012-CE20AE73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EE937-210B-4BA7-110A-78E42A23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187CD-3B10-087B-4594-B2572C8E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7AF5-0002-11E3-D615-350F0253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CD4A-B2B9-BB16-B45E-406C383E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92C5-A4BF-F4BB-005A-A69A2160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28246-2C9E-A24D-BBCF-8D9E37E5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2279-6917-B530-E755-0D223A1F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132D-62B7-01CE-FDBE-F4088234A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ACDE-BD03-C04F-B305-C93B3E6BAC3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901F-9573-09A1-6437-ACF365F47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F6B0-0490-5B70-2B0C-02837C94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DA0A-3553-834B-BA34-359F55A3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3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3.png"/><Relationship Id="rId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3.png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2.wdp"/><Relationship Id="rId5" Type="http://schemas.openxmlformats.org/officeDocument/2006/relationships/image" Target="../media/image3.png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8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74C327E-DB0F-E901-2395-4372A1EB58FE}"/>
              </a:ext>
            </a:extLst>
          </p:cNvPr>
          <p:cNvSpPr/>
          <p:nvPr/>
        </p:nvSpPr>
        <p:spPr>
          <a:xfrm>
            <a:off x="7202432" y="887136"/>
            <a:ext cx="2543452" cy="2152519"/>
          </a:xfrm>
          <a:prstGeom prst="hexagon">
            <a:avLst/>
          </a:prstGeom>
          <a:solidFill>
            <a:srgbClr val="009193">
              <a:alpha val="31000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48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7127787" y="887136"/>
            <a:ext cx="2618097" cy="5083728"/>
            <a:chOff x="7127787" y="887136"/>
            <a:chExt cx="2618097" cy="5083728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52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2597801" y="887136"/>
            <a:ext cx="7148083" cy="5980407"/>
            <a:chOff x="2597801" y="887136"/>
            <a:chExt cx="7148083" cy="5980407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715024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2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1449320" y="887136"/>
            <a:ext cx="8296564" cy="5980407"/>
            <a:chOff x="1449320" y="887136"/>
            <a:chExt cx="8296564" cy="5980407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6F16F2-D899-86D1-C708-E50841959BA7}"/>
                </a:ext>
              </a:extLst>
            </p:cNvPr>
            <p:cNvSpPr/>
            <p:nvPr/>
          </p:nvSpPr>
          <p:spPr>
            <a:xfrm>
              <a:off x="1449320" y="2446049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COVID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715024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1449320" y="206383"/>
            <a:ext cx="8296564" cy="6661160"/>
            <a:chOff x="1449320" y="206383"/>
            <a:chExt cx="8296564" cy="666116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CD47CE0-618B-E9CA-6419-4E6A5C4B63BA}"/>
                </a:ext>
              </a:extLst>
            </p:cNvPr>
            <p:cNvSpPr/>
            <p:nvPr/>
          </p:nvSpPr>
          <p:spPr>
            <a:xfrm>
              <a:off x="2398626" y="206383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6F16F2-D899-86D1-C708-E50841959BA7}"/>
                </a:ext>
              </a:extLst>
            </p:cNvPr>
            <p:cNvSpPr/>
            <p:nvPr/>
          </p:nvSpPr>
          <p:spPr>
            <a:xfrm>
              <a:off x="1449320" y="2446049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COVID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715024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695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Bhaskaran, Jahnavi</dc:creator>
  <cp:lastModifiedBy>Bhaskaran, Jahnavi</cp:lastModifiedBy>
  <cp:revision>2</cp:revision>
  <dcterms:created xsi:type="dcterms:W3CDTF">2022-07-28T12:55:22Z</dcterms:created>
  <dcterms:modified xsi:type="dcterms:W3CDTF">2022-07-28T13:00:52Z</dcterms:modified>
</cp:coreProperties>
</file>