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48"/>
    <p:restoredTop sz="94586"/>
  </p:normalViewPr>
  <p:slideViewPr>
    <p:cSldViewPr snapToGrid="0" snapToObjects="1">
      <p:cViewPr>
        <p:scale>
          <a:sx n="110" d="100"/>
          <a:sy n="110" d="100"/>
        </p:scale>
        <p:origin x="109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0CD3-564D-9742-98B5-86271438CCE6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C9856986-5BDF-C04E-8545-65039FCF9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92" y="473829"/>
            <a:ext cx="4744093" cy="29132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DB6844-0A14-6146-AA10-C7BA5994F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693" y="3494162"/>
            <a:ext cx="3060000" cy="31818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CC678C-73F9-3840-A7E3-D6C977E99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698" y="3494163"/>
            <a:ext cx="3060000" cy="31818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08840A-C341-704D-BBB1-8770F1D934A5}"/>
              </a:ext>
            </a:extLst>
          </p:cNvPr>
          <p:cNvSpPr txBox="1"/>
          <p:nvPr/>
        </p:nvSpPr>
        <p:spPr>
          <a:xfrm>
            <a:off x="560384" y="241209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4A0948-3C87-984B-92AC-9DF17C12DB5F}"/>
              </a:ext>
            </a:extLst>
          </p:cNvPr>
          <p:cNvSpPr txBox="1"/>
          <p:nvPr/>
        </p:nvSpPr>
        <p:spPr>
          <a:xfrm>
            <a:off x="5666662" y="241555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1ECD02-6A9D-A34F-AB9A-0AEE7695EF60}"/>
              </a:ext>
            </a:extLst>
          </p:cNvPr>
          <p:cNvSpPr txBox="1"/>
          <p:nvPr/>
        </p:nvSpPr>
        <p:spPr>
          <a:xfrm>
            <a:off x="5244234" y="3060450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2B194-BC2D-3245-9250-59A2BA620129}"/>
              </a:ext>
            </a:extLst>
          </p:cNvPr>
          <p:cNvSpPr txBox="1"/>
          <p:nvPr/>
        </p:nvSpPr>
        <p:spPr>
          <a:xfrm>
            <a:off x="602040" y="3103185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85F987-E983-BB47-9611-A5328A004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886" y="689152"/>
            <a:ext cx="3314519" cy="15684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C26C2C-A6D4-CC40-9147-2E88070074D5}"/>
              </a:ext>
            </a:extLst>
          </p:cNvPr>
          <p:cNvSpPr txBox="1"/>
          <p:nvPr/>
        </p:nvSpPr>
        <p:spPr>
          <a:xfrm>
            <a:off x="2322763" y="3220200"/>
            <a:ext cx="1197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Fitted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5CC1B-B5E0-D947-8CAE-305A0328A523}"/>
              </a:ext>
            </a:extLst>
          </p:cNvPr>
          <p:cNvSpPr txBox="1"/>
          <p:nvPr/>
        </p:nvSpPr>
        <p:spPr>
          <a:xfrm>
            <a:off x="6871447" y="3205539"/>
            <a:ext cx="1197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Predicted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5AA9FF-1B40-2741-A1F1-BD8482039CE5}"/>
              </a:ext>
            </a:extLst>
          </p:cNvPr>
          <p:cNvSpPr txBox="1"/>
          <p:nvPr/>
        </p:nvSpPr>
        <p:spPr>
          <a:xfrm rot="19700041">
            <a:off x="2354569" y="5393589"/>
            <a:ext cx="1721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nutrient quality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5B14A8-29C7-E340-ABFA-3954C20A3032}"/>
              </a:ext>
            </a:extLst>
          </p:cNvPr>
          <p:cNvSpPr txBox="1"/>
          <p:nvPr/>
        </p:nvSpPr>
        <p:spPr>
          <a:xfrm rot="1508882">
            <a:off x="1945818" y="3831106"/>
            <a:ext cx="1925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chloramphenicol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46790D-7927-9B41-A1E4-9BA98128D04B}"/>
              </a:ext>
            </a:extLst>
          </p:cNvPr>
          <p:cNvSpPr txBox="1"/>
          <p:nvPr/>
        </p:nvSpPr>
        <p:spPr>
          <a:xfrm rot="3219724">
            <a:off x="6793474" y="4511122"/>
            <a:ext cx="185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useless expression strength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A5A0DF-22FB-1A4A-893E-56EF7E129A28}"/>
              </a:ext>
            </a:extLst>
          </p:cNvPr>
          <p:cNvCxnSpPr>
            <a:cxnSpLocks/>
          </p:cNvCxnSpPr>
          <p:nvPr/>
        </p:nvCxnSpPr>
        <p:spPr>
          <a:xfrm flipV="1">
            <a:off x="2334951" y="4933280"/>
            <a:ext cx="1431177" cy="875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13CAC1-7195-684D-AF43-CF2F7E1CD73B}"/>
              </a:ext>
            </a:extLst>
          </p:cNvPr>
          <p:cNvCxnSpPr>
            <a:cxnSpLocks/>
          </p:cNvCxnSpPr>
          <p:nvPr/>
        </p:nvCxnSpPr>
        <p:spPr>
          <a:xfrm rot="21391427" flipH="1" flipV="1">
            <a:off x="2011631" y="3713899"/>
            <a:ext cx="1581397" cy="852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796713-4DEE-ED47-B255-75B0DB4201E0}"/>
              </a:ext>
            </a:extLst>
          </p:cNvPr>
          <p:cNvCxnSpPr>
            <a:cxnSpLocks/>
          </p:cNvCxnSpPr>
          <p:nvPr/>
        </p:nvCxnSpPr>
        <p:spPr>
          <a:xfrm flipH="1" flipV="1">
            <a:off x="6940897" y="4190037"/>
            <a:ext cx="964614" cy="1251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0E62564-86B6-D142-8D3B-EDC18001055B}"/>
              </a:ext>
            </a:extLst>
          </p:cNvPr>
          <p:cNvSpPr txBox="1"/>
          <p:nvPr/>
        </p:nvSpPr>
        <p:spPr>
          <a:xfrm>
            <a:off x="7944322" y="5519099"/>
            <a:ext cx="931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nutrient quality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32726E-A487-FC4C-BAD2-C2764855C8A2}"/>
              </a:ext>
            </a:extLst>
          </p:cNvPr>
          <p:cNvCxnSpPr>
            <a:cxnSpLocks/>
          </p:cNvCxnSpPr>
          <p:nvPr/>
        </p:nvCxnSpPr>
        <p:spPr>
          <a:xfrm>
            <a:off x="6906349" y="5758891"/>
            <a:ext cx="12092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82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14</Words>
  <Application>Microsoft Macintosh PowerPoint</Application>
  <PresentationFormat>A4 Paper (210x297 mm)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54</cp:revision>
  <dcterms:created xsi:type="dcterms:W3CDTF">2018-09-15T12:04:21Z</dcterms:created>
  <dcterms:modified xsi:type="dcterms:W3CDTF">2018-10-19T14:44:30Z</dcterms:modified>
</cp:coreProperties>
</file>