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/>
    <p:restoredTop sz="94586"/>
  </p:normalViewPr>
  <p:slideViewPr>
    <p:cSldViewPr snapToGrid="0" snapToObjects="1">
      <p:cViewPr varScale="1">
        <p:scale>
          <a:sx n="127" d="100"/>
          <a:sy n="127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emf"/><Relationship Id="rId5" Type="http://schemas.openxmlformats.org/officeDocument/2006/relationships/image" Target="../media/image30.png"/><Relationship Id="rId10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655A352-AC0B-CD4C-A87A-EDD9E337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71" y="428081"/>
            <a:ext cx="2217600" cy="19954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561F86-DEFC-C04C-9D00-A0B4EE7B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01" y="428081"/>
            <a:ext cx="2217600" cy="1995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433395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634957" y="874714"/>
            <a:ext cx="2582550" cy="1508822"/>
            <a:chOff x="3819713" y="765944"/>
            <a:chExt cx="1787919" cy="1044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1F8D0-FB67-574A-87CD-EB9A4EBD5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3" y="2805230"/>
            <a:ext cx="2073600" cy="22339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DA2C83-4893-634D-976B-FB5CB5675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227" y="2805230"/>
            <a:ext cx="2073600" cy="2233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273224" y="948153"/>
            <a:ext cx="218779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451139" y="819101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3EAE6D-2370-424C-A3AF-8B31FB7A7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0571" y="2989896"/>
            <a:ext cx="2062800" cy="20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132</Words>
  <Application>Microsoft Macintosh PowerPoint</Application>
  <PresentationFormat>A4 Paper (210x297 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69</cp:revision>
  <dcterms:created xsi:type="dcterms:W3CDTF">2018-09-15T12:04:21Z</dcterms:created>
  <dcterms:modified xsi:type="dcterms:W3CDTF">2019-02-13T14:05:13Z</dcterms:modified>
</cp:coreProperties>
</file>