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7"/>
    <p:restoredTop sz="94586"/>
  </p:normalViewPr>
  <p:slideViewPr>
    <p:cSldViewPr snapToGrid="0" snapToObjects="1">
      <p:cViewPr varScale="1">
        <p:scale>
          <a:sx n="131" d="100"/>
          <a:sy n="131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1371574-189B-5C4F-A5C3-EC08D8FC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10" y="928456"/>
            <a:ext cx="8183961" cy="518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331029" y="735452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4752775" y="735453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ECD02-6A9D-A34F-AB9A-0AEE7695EF60}"/>
              </a:ext>
            </a:extLst>
          </p:cNvPr>
          <p:cNvSpPr txBox="1"/>
          <p:nvPr/>
        </p:nvSpPr>
        <p:spPr>
          <a:xfrm>
            <a:off x="4752776" y="3312807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3</Words>
  <Application>Microsoft Macintosh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44</cp:revision>
  <dcterms:created xsi:type="dcterms:W3CDTF">2018-09-15T12:04:21Z</dcterms:created>
  <dcterms:modified xsi:type="dcterms:W3CDTF">2018-11-18T16:57:14Z</dcterms:modified>
</cp:coreProperties>
</file>