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3"/>
    <p:restoredTop sz="94586"/>
  </p:normalViewPr>
  <p:slideViewPr>
    <p:cSldViewPr snapToGrid="0" snapToObjects="1">
      <p:cViewPr varScale="1">
        <p:scale>
          <a:sx n="128" d="100"/>
          <a:sy n="128" d="100"/>
        </p:scale>
        <p:origin x="1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CD3-564D-9742-98B5-86271438CCE6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7A93E97-C6AA-3947-B6CE-1BED2407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040" y="140421"/>
            <a:ext cx="6186326" cy="6612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16AF2D-4991-F24B-B4A1-DD17DF6049AC}"/>
              </a:ext>
            </a:extLst>
          </p:cNvPr>
          <p:cNvSpPr txBox="1"/>
          <p:nvPr/>
        </p:nvSpPr>
        <p:spPr>
          <a:xfrm>
            <a:off x="1423357" y="52449"/>
            <a:ext cx="844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C1EAC-DF38-B648-88FC-E88DE2F4241F}"/>
              </a:ext>
            </a:extLst>
          </p:cNvPr>
          <p:cNvSpPr txBox="1"/>
          <p:nvPr/>
        </p:nvSpPr>
        <p:spPr>
          <a:xfrm>
            <a:off x="4740589" y="0"/>
            <a:ext cx="844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3CEFF-D287-F54F-8CDF-F34F949B28D9}"/>
              </a:ext>
            </a:extLst>
          </p:cNvPr>
          <p:cNvSpPr txBox="1"/>
          <p:nvPr/>
        </p:nvSpPr>
        <p:spPr>
          <a:xfrm>
            <a:off x="1423357" y="3433264"/>
            <a:ext cx="844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91A48-ADFA-D849-A939-7F1F3749EB17}"/>
              </a:ext>
            </a:extLst>
          </p:cNvPr>
          <p:cNvSpPr txBox="1"/>
          <p:nvPr/>
        </p:nvSpPr>
        <p:spPr>
          <a:xfrm>
            <a:off x="4740589" y="3433264"/>
            <a:ext cx="844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5382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4</Words>
  <Application>Microsoft Macintosh PowerPoint</Application>
  <PresentationFormat>A4 Paper (210x297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80</cp:revision>
  <dcterms:created xsi:type="dcterms:W3CDTF">2018-09-15T12:04:21Z</dcterms:created>
  <dcterms:modified xsi:type="dcterms:W3CDTF">2019-02-10T13:20:05Z</dcterms:modified>
</cp:coreProperties>
</file>