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2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CE81-EE53-4803-B341-3C5DB939F33A}" type="datetimeFigureOut">
              <a:rPr lang="en-US" smtClean="0"/>
              <a:t>2019-09-24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9DEC-5CE8-4BCC-8BC7-BAF1FE8926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87" y="290763"/>
            <a:ext cx="3531176" cy="21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18" y="282743"/>
            <a:ext cx="3627343" cy="21636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87" y="2420604"/>
            <a:ext cx="3754157" cy="216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516" y="2446421"/>
            <a:ext cx="3693600" cy="216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938" y="2446421"/>
            <a:ext cx="3681203" cy="216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939" y="4606421"/>
            <a:ext cx="3781306" cy="216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212379" y="1075542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 = 1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048401" y="1112335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 = 1.5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1729700" y="3036774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 = 10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5684413" y="3251587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 = 15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938" y="4614442"/>
            <a:ext cx="3720000" cy="216000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480360" y="3341755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 = 20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5782656" y="5501755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 = 50</a:t>
            </a:r>
            <a:endParaRPr lang="en-US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7040" y="292685"/>
            <a:ext cx="3784101" cy="216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9480360" y="5501755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 = 200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9515816" y="1112335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2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5</cp:revision>
  <dcterms:created xsi:type="dcterms:W3CDTF">2019-09-24T15:45:48Z</dcterms:created>
  <dcterms:modified xsi:type="dcterms:W3CDTF">2019-09-24T16:02:12Z</dcterms:modified>
</cp:coreProperties>
</file>