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9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E1C7E-C430-2042-8CC1-85174B2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0" y="3621966"/>
            <a:ext cx="8654578" cy="2220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5759CE-6BF7-CA42-8C66-378F85E1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" y="503680"/>
            <a:ext cx="8980524" cy="2858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36001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236001" y="5928746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236001" y="346787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A0810-FBEF-1D4E-870B-63A8F6DB2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3" y="6210759"/>
            <a:ext cx="8778515" cy="20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71</cp:revision>
  <dcterms:created xsi:type="dcterms:W3CDTF">2018-09-15T12:04:21Z</dcterms:created>
  <dcterms:modified xsi:type="dcterms:W3CDTF">2018-11-19T10:49:41Z</dcterms:modified>
</cp:coreProperties>
</file>