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6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899388" y="546928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1. A simple whole-cell coarse-grained model of bacterial growth reproduces proteome allocation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09E1D-A210-0545-9435-D87DD7EC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0" y="1440128"/>
            <a:ext cx="5617781" cy="39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DBDF1-B404-E344-8D5A-CC67EE21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1" y="1278377"/>
            <a:ext cx="6337435" cy="42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CFB7-CEC1-B443-8916-7FFE85B0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5" y="1246176"/>
            <a:ext cx="6521236" cy="52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106</cp:revision>
  <cp:lastPrinted>2018-09-18T11:27:58Z</cp:lastPrinted>
  <dcterms:created xsi:type="dcterms:W3CDTF">2018-08-29T14:49:13Z</dcterms:created>
  <dcterms:modified xsi:type="dcterms:W3CDTF">2018-10-15T10:47:04Z</dcterms:modified>
</cp:coreProperties>
</file>