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E8343E63-BCEE-984E-97EE-466213C3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12" y="151955"/>
            <a:ext cx="2520000" cy="2045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695874" y="-70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647103" y="-7198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720827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4CC6FB-25EC-0A47-9980-5CBC6BD4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95" y="2406428"/>
            <a:ext cx="8095826" cy="212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28735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647103" y="2354428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647102" y="461697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922389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F5D6AD5-8FE6-2C40-AB72-FE5DB508B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741" y="151955"/>
            <a:ext cx="2520000" cy="20456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25ED4A9-47EA-2244-AB12-52B6594C1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795" y="4724159"/>
            <a:ext cx="8095826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45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47</cp:revision>
  <dcterms:created xsi:type="dcterms:W3CDTF">2018-09-15T12:04:21Z</dcterms:created>
  <dcterms:modified xsi:type="dcterms:W3CDTF">2018-10-14T17:26:06Z</dcterms:modified>
</cp:coreProperties>
</file>