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586"/>
  </p:normalViewPr>
  <p:slideViewPr>
    <p:cSldViewPr snapToGrid="0" snapToObjects="1">
      <p:cViewPr varScale="1">
        <p:scale>
          <a:sx n="108" d="100"/>
          <a:sy n="108" d="100"/>
        </p:scale>
        <p:origin x="1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3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8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0CD3-564D-9742-98B5-86271438CCE6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2DD3-8FC7-294C-8E74-A90D62DDF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3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308840A-C341-704D-BBB1-8770F1D934A5}"/>
              </a:ext>
            </a:extLst>
          </p:cNvPr>
          <p:cNvSpPr txBox="1"/>
          <p:nvPr/>
        </p:nvSpPr>
        <p:spPr>
          <a:xfrm>
            <a:off x="272661" y="735452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D6489-8A8A-E442-A7F8-AAE8002B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97" y="878361"/>
            <a:ext cx="8413242" cy="5035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4A0948-3C87-984B-92AC-9DF17C12DB5F}"/>
              </a:ext>
            </a:extLst>
          </p:cNvPr>
          <p:cNvSpPr txBox="1"/>
          <p:nvPr/>
        </p:nvSpPr>
        <p:spPr>
          <a:xfrm>
            <a:off x="4752775" y="735453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1ECD02-6A9D-A34F-AB9A-0AEE7695EF60}"/>
              </a:ext>
            </a:extLst>
          </p:cNvPr>
          <p:cNvSpPr txBox="1"/>
          <p:nvPr/>
        </p:nvSpPr>
        <p:spPr>
          <a:xfrm>
            <a:off x="4752776" y="3312807"/>
            <a:ext cx="653849" cy="447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538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3</Words>
  <Application>Microsoft Macintosh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Bertaux, Francois E</dc:creator>
  <cp:lastModifiedBy>Bertaux, Francois E</cp:lastModifiedBy>
  <cp:revision>42</cp:revision>
  <dcterms:created xsi:type="dcterms:W3CDTF">2018-09-15T12:04:21Z</dcterms:created>
  <dcterms:modified xsi:type="dcterms:W3CDTF">2018-10-14T11:13:19Z</dcterms:modified>
</cp:coreProperties>
</file>