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4586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A93E97-C6AA-3947-B6CE-1BED2407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40" y="140421"/>
            <a:ext cx="6186326" cy="661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6AF2D-4991-F24B-B4A1-DD17DF6049AC}"/>
              </a:ext>
            </a:extLst>
          </p:cNvPr>
          <p:cNvSpPr txBox="1"/>
          <p:nvPr/>
        </p:nvSpPr>
        <p:spPr>
          <a:xfrm>
            <a:off x="1423357" y="52449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C1EAC-DF38-B648-88FC-E88DE2F4241F}"/>
              </a:ext>
            </a:extLst>
          </p:cNvPr>
          <p:cNvSpPr txBox="1"/>
          <p:nvPr/>
        </p:nvSpPr>
        <p:spPr>
          <a:xfrm>
            <a:off x="4740589" y="0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91A48-ADFA-D849-A939-7F1F3749EB17}"/>
              </a:ext>
            </a:extLst>
          </p:cNvPr>
          <p:cNvSpPr txBox="1"/>
          <p:nvPr/>
        </p:nvSpPr>
        <p:spPr>
          <a:xfrm>
            <a:off x="4740589" y="3433264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3CEFF-D287-F54F-8CDF-F34F949B28D9}"/>
              </a:ext>
            </a:extLst>
          </p:cNvPr>
          <p:cNvSpPr txBox="1"/>
          <p:nvPr/>
        </p:nvSpPr>
        <p:spPr>
          <a:xfrm>
            <a:off x="1423357" y="3433264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4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79</cp:revision>
  <dcterms:created xsi:type="dcterms:W3CDTF">2018-09-15T12:04:21Z</dcterms:created>
  <dcterms:modified xsi:type="dcterms:W3CDTF">2019-02-10T13:19:22Z</dcterms:modified>
</cp:coreProperties>
</file>