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580445" y="292486"/>
            <a:ext cx="56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Figure 1.</a:t>
            </a:r>
            <a:r>
              <a:rPr lang="en-US" sz="1400" dirty="0"/>
              <a:t> A simple whole-cell coarse-grained model of bacterial growth reproduces proteome allocation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E4904-2A67-6A40-946A-F4CDB285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33" y="1178951"/>
            <a:ext cx="6858000" cy="47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23B0A-74F1-C547-AFC9-3031F36F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1262328"/>
            <a:ext cx="664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49CE5-FA4F-1A44-9159-EBA2E0BC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4" y="1430868"/>
            <a:ext cx="6316133" cy="5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119</cp:revision>
  <cp:lastPrinted>2018-09-18T11:27:58Z</cp:lastPrinted>
  <dcterms:created xsi:type="dcterms:W3CDTF">2018-08-29T14:49:13Z</dcterms:created>
  <dcterms:modified xsi:type="dcterms:W3CDTF">2018-10-30T15:13:50Z</dcterms:modified>
</cp:coreProperties>
</file>