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4AAE-B913-6741-82A2-D4A147E3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260E-467F-F743-9F47-6E09D4AE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0213-D8C5-F644-AA2F-E5FAD40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AA0-1F3A-FC4B-A47F-15A7E96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8740-B958-744F-BF1F-6FE77A0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247-84C4-9D4D-91C5-0883BDC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6599-7C72-AB42-8989-83824639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C7B-15A0-2C42-B1F9-BCFF35D3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E51C-4E61-8F40-B494-4BA676E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56-1F3F-0C44-A366-4A3E6E5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00700-7B81-864A-AB84-9FD9D7B5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DD3EE-139A-5C40-911D-308E5FA5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34A9-9B46-3B42-BD4B-031DF6F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4563-C45B-E64C-8EC7-3B9ABE8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262D-93BC-BA4E-9333-39D31795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E46-F1A3-2542-ADFC-45C5D79F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C9D4-5C4C-EB45-AA12-DC62FFB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3E5D-E8E9-8D49-A662-21E1CDE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1E13-1759-464E-887E-29C5A611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7D6E-7311-4545-943B-69A2AF4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A272-08CD-3941-A58F-7130A651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E2D9-0965-5B4E-A8E6-64BE03A5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2D1E-862D-134D-8A34-B0A427AB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E48-F1C4-294E-924C-BE136FE2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5144-0A09-EB46-A058-B0ECA340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A01-300E-4047-B04F-772AB0C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2D8-47E5-0648-A475-455EEB09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1070B-ADA2-4D44-A16B-6604CDC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5596-849E-ED4A-BC2B-5018CAA2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A12-A90D-8B4D-9087-B31AE073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2F41-B490-B744-BC7A-E6FE2D2C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68F9-1C55-9540-A1A7-6D6559E8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79B7-BE7D-2A40-92DA-2A56E68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D447-847D-554A-9F18-388CD866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7E29-A67E-F044-9AC2-74BDB00F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0101-5AC5-3640-BCB5-B198ED31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EE28-04C0-054F-AA51-E05EBBA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D7B80-EB8C-574D-B21D-60FEA7D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9F9F6-A510-B046-9454-C795E634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8DE-A750-8348-8086-15C3407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F4195-6741-264E-B864-C07C7451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9B11-F60E-F34F-867E-651A6D1A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BF9-1120-1945-A0E0-71588BD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CD53-C8AD-0B41-88F6-D9A8073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7C5A-956B-1347-ADED-CE91324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4A0F-D648-094A-911E-464394B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9FCD-4595-1C4C-AD8E-194DC300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3D10-84B0-884C-B299-49667CD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79E2-35B9-C84E-AC20-52CDE57E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E1EF-A8E3-CE49-9A17-D359AA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B45D-E302-1F40-A8E9-2F98B16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F6C23-3397-A541-BE1D-99ED365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B867-F49B-204F-8099-BCC0C0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16CC-7450-D64D-9F82-B390822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BA98-57D1-9B4A-8F14-AAA5D258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C997-2899-5D4E-9AA2-5628C86B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1904-362D-FB42-B6EA-0BFA08A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DE4B-B92B-4D49-A45C-99B889A2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C862-4699-CB4D-8DD8-9BD7B668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8ED0-7623-6B41-A742-9C5F7087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74-9E5A-B64A-BB77-BC9B34F96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4C98-D5D6-1C45-B38F-9D83B19E74F8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A28-005A-6C4E-AFFD-51035AF26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F7A-E89D-3B4D-B6F0-34CFE6B6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8818-6E4E-8E4C-9948-A18EB70D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42F87F-4BE5-DB4B-9705-CB1D803FFACC}"/>
              </a:ext>
            </a:extLst>
          </p:cNvPr>
          <p:cNvSpPr/>
          <p:nvPr/>
        </p:nvSpPr>
        <p:spPr>
          <a:xfrm>
            <a:off x="3752602" y="3906105"/>
            <a:ext cx="3987811" cy="80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43E80-BD1E-8D4A-ADE1-DD471ED37B49}"/>
              </a:ext>
            </a:extLst>
          </p:cNvPr>
          <p:cNvSpPr/>
          <p:nvPr/>
        </p:nvSpPr>
        <p:spPr>
          <a:xfrm>
            <a:off x="5548599" y="2371225"/>
            <a:ext cx="2953065" cy="8057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5755-1995-3E4B-A060-6132F7015821}"/>
              </a:ext>
            </a:extLst>
          </p:cNvPr>
          <p:cNvSpPr/>
          <p:nvPr/>
        </p:nvSpPr>
        <p:spPr>
          <a:xfrm>
            <a:off x="3633721" y="734383"/>
            <a:ext cx="1282535" cy="827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78E06-9870-F243-AECE-B3CB06AC2C7F}"/>
              </a:ext>
            </a:extLst>
          </p:cNvPr>
          <p:cNvSpPr txBox="1"/>
          <p:nvPr/>
        </p:nvSpPr>
        <p:spPr>
          <a:xfrm>
            <a:off x="6557703" y="3394567"/>
            <a:ext cx="1553143" cy="338554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Cell division</a:t>
            </a:r>
            <a:endParaRPr lang="en-US" sz="1600" baseline="-250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C00EC40-8CE2-1F4F-9B90-36BBCBE245AF}"/>
              </a:ext>
            </a:extLst>
          </p:cNvPr>
          <p:cNvSpPr/>
          <p:nvPr/>
        </p:nvSpPr>
        <p:spPr>
          <a:xfrm>
            <a:off x="3429593" y="2619188"/>
            <a:ext cx="719905" cy="387860"/>
          </a:xfrm>
          <a:prstGeom prst="hexagon">
            <a:avLst/>
          </a:prstGeom>
          <a:solidFill>
            <a:srgbClr val="FFFFFF"/>
          </a:solidFill>
          <a:ln w="28575" cmpd="sng">
            <a:solidFill>
              <a:srgbClr val="FF00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46FE3-9E1D-3C40-B7DC-4B765545D322}"/>
              </a:ext>
            </a:extLst>
          </p:cNvPr>
          <p:cNvCxnSpPr/>
          <p:nvPr/>
        </p:nvCxnSpPr>
        <p:spPr>
          <a:xfrm>
            <a:off x="4233323" y="2808549"/>
            <a:ext cx="66010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F14FC-7E6D-7A46-89E2-2D6A89CC0E46}"/>
              </a:ext>
            </a:extLst>
          </p:cNvPr>
          <p:cNvCxnSpPr/>
          <p:nvPr/>
        </p:nvCxnSpPr>
        <p:spPr>
          <a:xfrm flipV="1">
            <a:off x="4903910" y="1518299"/>
            <a:ext cx="571928" cy="12948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5E74148-92F0-414C-8AEE-95330535F5FC}"/>
              </a:ext>
            </a:extLst>
          </p:cNvPr>
          <p:cNvSpPr/>
          <p:nvPr/>
        </p:nvSpPr>
        <p:spPr>
          <a:xfrm>
            <a:off x="5409902" y="1032237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9682A8-59BC-A64D-9816-28270C991060}"/>
              </a:ext>
            </a:extLst>
          </p:cNvPr>
          <p:cNvSpPr/>
          <p:nvPr/>
        </p:nvSpPr>
        <p:spPr>
          <a:xfrm>
            <a:off x="5768629" y="1750168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AB79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2BCB0C-CA19-EF4A-8497-8C0B24378823}"/>
              </a:ext>
            </a:extLst>
          </p:cNvPr>
          <p:cNvSpPr/>
          <p:nvPr/>
        </p:nvSpPr>
        <p:spPr>
          <a:xfrm>
            <a:off x="5743752" y="3274320"/>
            <a:ext cx="742216" cy="486062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7CF23-7E64-AA4C-AE46-8F7A4FC7CA18}"/>
              </a:ext>
            </a:extLst>
          </p:cNvPr>
          <p:cNvSpPr txBox="1"/>
          <p:nvPr/>
        </p:nvSpPr>
        <p:spPr>
          <a:xfrm>
            <a:off x="1445630" y="2626786"/>
            <a:ext cx="1268257" cy="338554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nutrients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DFB-B24F-5B47-A755-A340DAC9D385}"/>
              </a:ext>
            </a:extLst>
          </p:cNvPr>
          <p:cNvCxnSpPr>
            <a:cxnSpLocks/>
          </p:cNvCxnSpPr>
          <p:nvPr/>
        </p:nvCxnSpPr>
        <p:spPr>
          <a:xfrm>
            <a:off x="2512941" y="2807938"/>
            <a:ext cx="789128" cy="51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90FFBB-01B1-5A4F-95AF-C17EDA3A18DC}"/>
              </a:ext>
            </a:extLst>
          </p:cNvPr>
          <p:cNvCxnSpPr/>
          <p:nvPr/>
        </p:nvCxnSpPr>
        <p:spPr>
          <a:xfrm>
            <a:off x="4903910" y="2799084"/>
            <a:ext cx="607659" cy="11544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6BF99-E593-DF42-876B-367F742AC46B}"/>
              </a:ext>
            </a:extLst>
          </p:cNvPr>
          <p:cNvCxnSpPr>
            <a:cxnSpLocks/>
          </p:cNvCxnSpPr>
          <p:nvPr/>
        </p:nvCxnSpPr>
        <p:spPr>
          <a:xfrm flipV="1">
            <a:off x="4903910" y="2165710"/>
            <a:ext cx="740129" cy="6474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F6288-E856-6944-A5EF-CB162B22C6D8}"/>
              </a:ext>
            </a:extLst>
          </p:cNvPr>
          <p:cNvCxnSpPr>
            <a:cxnSpLocks/>
          </p:cNvCxnSpPr>
          <p:nvPr/>
        </p:nvCxnSpPr>
        <p:spPr>
          <a:xfrm>
            <a:off x="4914388" y="2799084"/>
            <a:ext cx="733456" cy="5772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672CCF1-2B3A-7D43-8272-0915D417B45E}"/>
              </a:ext>
            </a:extLst>
          </p:cNvPr>
          <p:cNvSpPr/>
          <p:nvPr/>
        </p:nvSpPr>
        <p:spPr>
          <a:xfrm>
            <a:off x="2976006" y="1263176"/>
            <a:ext cx="2357493" cy="1448186"/>
          </a:xfrm>
          <a:custGeom>
            <a:avLst/>
            <a:gdLst>
              <a:gd name="connsiteX0" fmla="*/ 1561446 w 1561446"/>
              <a:gd name="connsiteY0" fmla="*/ 0 h 1006233"/>
              <a:gd name="connsiteX1" fmla="*/ 6940 w 1561446"/>
              <a:gd name="connsiteY1" fmla="*/ 13879 h 1006233"/>
              <a:gd name="connsiteX2" fmla="*/ 0 w 1561446"/>
              <a:gd name="connsiteY2" fmla="*/ 1006233 h 100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446" h="1006233">
                <a:moveTo>
                  <a:pt x="1561446" y="0"/>
                </a:moveTo>
                <a:lnTo>
                  <a:pt x="6940" y="13879"/>
                </a:lnTo>
                <a:cubicBezTo>
                  <a:pt x="4627" y="344664"/>
                  <a:pt x="2313" y="675448"/>
                  <a:pt x="0" y="100623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C2D934-14EB-3747-A7FC-446741605A0D}"/>
              </a:ext>
            </a:extLst>
          </p:cNvPr>
          <p:cNvSpPr/>
          <p:nvPr/>
        </p:nvSpPr>
        <p:spPr>
          <a:xfrm>
            <a:off x="2705356" y="560216"/>
            <a:ext cx="6081194" cy="4408319"/>
          </a:xfrm>
          <a:prstGeom prst="roundRect">
            <a:avLst>
              <a:gd name="adj" fmla="val 18742"/>
            </a:avLst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0A902-A3FE-3D45-9F4A-E91642DA80FC}"/>
              </a:ext>
            </a:extLst>
          </p:cNvPr>
          <p:cNvSpPr txBox="1"/>
          <p:nvPr/>
        </p:nvSpPr>
        <p:spPr>
          <a:xfrm>
            <a:off x="6208787" y="941524"/>
            <a:ext cx="2143492" cy="584775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Transport and metabolism</a:t>
            </a:r>
            <a:endParaRPr lang="en-US" sz="1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B595E-6FB7-9E4C-AEA5-AF7E1EE8C198}"/>
              </a:ext>
            </a:extLst>
          </p:cNvPr>
          <p:cNvSpPr txBox="1"/>
          <p:nvPr/>
        </p:nvSpPr>
        <p:spPr>
          <a:xfrm>
            <a:off x="6573716" y="1815703"/>
            <a:ext cx="1691510" cy="338554"/>
          </a:xfrm>
          <a:prstGeom prst="rect">
            <a:avLst/>
          </a:prstGeom>
          <a:solidFill>
            <a:srgbClr val="FFFFFF"/>
          </a:solidFill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Housekeeping</a:t>
            </a:r>
            <a:endParaRPr lang="en-US" sz="16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0CED5-309E-7244-91B4-C4726DC6D524}"/>
              </a:ext>
            </a:extLst>
          </p:cNvPr>
          <p:cNvSpPr txBox="1"/>
          <p:nvPr/>
        </p:nvSpPr>
        <p:spPr>
          <a:xfrm>
            <a:off x="7643166" y="3999539"/>
            <a:ext cx="1091334" cy="584775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Protein synthesis</a:t>
            </a:r>
            <a:endParaRPr lang="en-US" sz="16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AA862-6A17-CB40-95E5-49328627DEDA}"/>
              </a:ext>
            </a:extLst>
          </p:cNvPr>
          <p:cNvSpPr txBox="1"/>
          <p:nvPr/>
        </p:nvSpPr>
        <p:spPr>
          <a:xfrm>
            <a:off x="4155287" y="890271"/>
            <a:ext cx="30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</a:t>
            </a:r>
            <a:endParaRPr lang="en-US" sz="1600" b="1" baseline="-25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39DE2-BD1A-6048-BC21-134FA9DAD78E}"/>
              </a:ext>
            </a:extLst>
          </p:cNvPr>
          <p:cNvSpPr/>
          <p:nvPr/>
        </p:nvSpPr>
        <p:spPr>
          <a:xfrm>
            <a:off x="6073741" y="2562850"/>
            <a:ext cx="742216" cy="486062"/>
          </a:xfrm>
          <a:prstGeom prst="ellipse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17BBB-2101-314D-BACD-CE6707322EF7}"/>
              </a:ext>
            </a:extLst>
          </p:cNvPr>
          <p:cNvSpPr txBox="1"/>
          <p:nvPr/>
        </p:nvSpPr>
        <p:spPr>
          <a:xfrm>
            <a:off x="6768627" y="2630399"/>
            <a:ext cx="1869311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Useless proteins</a:t>
            </a:r>
            <a:endParaRPr lang="en-US" sz="1600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55A40E-A04A-8849-9C42-925CF3E85062}"/>
              </a:ext>
            </a:extLst>
          </p:cNvPr>
          <p:cNvCxnSpPr>
            <a:cxnSpLocks/>
          </p:cNvCxnSpPr>
          <p:nvPr/>
        </p:nvCxnSpPr>
        <p:spPr>
          <a:xfrm flipV="1">
            <a:off x="4914388" y="2799084"/>
            <a:ext cx="1023078" cy="885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F68206-6D40-1A47-9ED0-20D561F64FBF}"/>
              </a:ext>
            </a:extLst>
          </p:cNvPr>
          <p:cNvSpPr txBox="1"/>
          <p:nvPr/>
        </p:nvSpPr>
        <p:spPr>
          <a:xfrm>
            <a:off x="5512868" y="2389029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baseline="-25000" dirty="0" err="1"/>
              <a:t>U</a:t>
            </a:r>
            <a:endParaRPr lang="en-US" b="1" baseline="-25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CED98A-9FB4-8247-BDF4-30E4903D2CF7}"/>
              </a:ext>
            </a:extLst>
          </p:cNvPr>
          <p:cNvSpPr/>
          <p:nvPr/>
        </p:nvSpPr>
        <p:spPr>
          <a:xfrm>
            <a:off x="5291030" y="4065941"/>
            <a:ext cx="945178" cy="486062"/>
          </a:xfrm>
          <a:prstGeom prst="ellips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</a:t>
            </a:r>
            <a:r>
              <a:rPr lang="en-US" sz="1600" baseline="-25000" dirty="0" err="1">
                <a:solidFill>
                  <a:schemeClr val="tx1"/>
                </a:solidFill>
              </a:rPr>
              <a:t>total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14BB76-58B1-124F-9A29-ACF25B559C54}"/>
              </a:ext>
            </a:extLst>
          </p:cNvPr>
          <p:cNvSpPr/>
          <p:nvPr/>
        </p:nvSpPr>
        <p:spPr>
          <a:xfrm>
            <a:off x="6578855" y="4075085"/>
            <a:ext cx="1034498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</a:t>
            </a:r>
            <a:r>
              <a:rPr lang="en-US" sz="1600" baseline="-25000" dirty="0" err="1">
                <a:solidFill>
                  <a:schemeClr val="tx1"/>
                </a:solidFill>
              </a:rPr>
              <a:t>inactive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9F6824-9702-934C-BBE8-1A7639D2F2F0}"/>
              </a:ext>
            </a:extLst>
          </p:cNvPr>
          <p:cNvSpPr/>
          <p:nvPr/>
        </p:nvSpPr>
        <p:spPr>
          <a:xfrm>
            <a:off x="3965827" y="4065941"/>
            <a:ext cx="978434" cy="486062"/>
          </a:xfrm>
          <a:prstGeom prst="ellipse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sz="1600" baseline="-25000" dirty="0" err="1">
                <a:solidFill>
                  <a:schemeClr val="tx1"/>
                </a:solidFill>
              </a:rPr>
              <a:t>active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D7FE7-0BF6-BB4E-8F0A-C55A43C2AC30}"/>
              </a:ext>
            </a:extLst>
          </p:cNvPr>
          <p:cNvCxnSpPr>
            <a:cxnSpLocks/>
          </p:cNvCxnSpPr>
          <p:nvPr/>
        </p:nvCxnSpPr>
        <p:spPr>
          <a:xfrm flipV="1">
            <a:off x="4465974" y="2885313"/>
            <a:ext cx="0" cy="10971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219F92-AAA0-7941-9DCD-F57B5E9A1C1E}"/>
              </a:ext>
            </a:extLst>
          </p:cNvPr>
          <p:cNvCxnSpPr>
            <a:cxnSpLocks/>
          </p:cNvCxnSpPr>
          <p:nvPr/>
        </p:nvCxnSpPr>
        <p:spPr>
          <a:xfrm flipH="1">
            <a:off x="5007700" y="4315630"/>
            <a:ext cx="23401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11FF66-EE74-1545-B992-81094A537873}"/>
              </a:ext>
            </a:extLst>
          </p:cNvPr>
          <p:cNvCxnSpPr>
            <a:cxnSpLocks/>
          </p:cNvCxnSpPr>
          <p:nvPr/>
        </p:nvCxnSpPr>
        <p:spPr>
          <a:xfrm>
            <a:off x="6265770" y="4315630"/>
            <a:ext cx="25308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19620-37AA-354F-8F04-B2AD2C34FEE4}"/>
              </a:ext>
            </a:extLst>
          </p:cNvPr>
          <p:cNvSpPr/>
          <p:nvPr/>
        </p:nvSpPr>
        <p:spPr>
          <a:xfrm>
            <a:off x="9118229" y="1289890"/>
            <a:ext cx="2068326" cy="827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Modeling nutrient quality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47ED16-291B-2F42-8804-01CF6B39A251}"/>
              </a:ext>
            </a:extLst>
          </p:cNvPr>
          <p:cNvSpPr/>
          <p:nvPr/>
        </p:nvSpPr>
        <p:spPr>
          <a:xfrm>
            <a:off x="9118230" y="2367530"/>
            <a:ext cx="2068326" cy="827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Modeling expression of useless protein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AAE200-46D0-7C45-8EF9-721B23CE101E}"/>
              </a:ext>
            </a:extLst>
          </p:cNvPr>
          <p:cNvSpPr/>
          <p:nvPr/>
        </p:nvSpPr>
        <p:spPr>
          <a:xfrm>
            <a:off x="9118229" y="3422973"/>
            <a:ext cx="2068326" cy="805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Modeling ribosome inactivation by chloramphenicol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704EF-7E8A-AC41-99C3-042EF300E670}"/>
              </a:ext>
            </a:extLst>
          </p:cNvPr>
          <p:cNvSpPr txBox="1"/>
          <p:nvPr/>
        </p:nvSpPr>
        <p:spPr>
          <a:xfrm>
            <a:off x="4304760" y="3321938"/>
            <a:ext cx="97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σ</a:t>
            </a:r>
            <a:r>
              <a:rPr lang="en-US" sz="1600" dirty="0"/>
              <a:t>, </a:t>
            </a:r>
            <a:r>
              <a:rPr lang="en-US" sz="1600" dirty="0" err="1"/>
              <a:t>a</a:t>
            </a:r>
            <a:r>
              <a:rPr lang="en-US" sz="1600" baseline="-25000" dirty="0" err="1"/>
              <a:t>sat</a:t>
            </a:r>
            <a:endParaRPr lang="en-US" sz="16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/>
              <p:nvPr/>
            </p:nvSpPr>
            <p:spPr>
              <a:xfrm>
                <a:off x="4149499" y="4762262"/>
                <a:ext cx="3355706" cy="1133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GB" sz="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GB" sz="300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500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ZoneTexte 1">
                <a:extLst>
                  <a:ext uri="{FF2B5EF4-FFF2-40B4-BE49-F238E27FC236}">
                    <a16:creationId xmlns:a16="http://schemas.microsoft.com/office/drawing/2014/main" id="{8B636891-1A66-FB4C-B81B-424EB929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499" y="4762262"/>
                <a:ext cx="3355706" cy="1133772"/>
              </a:xfrm>
              <a:prstGeom prst="rect">
                <a:avLst/>
              </a:prstGeom>
              <a:blipFill>
                <a:blip r:embed="rId2"/>
                <a:stretch>
                  <a:fillRect l="-375" t="-11957" b="-40217"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8F97DE8-8FA9-DF49-AAC9-3DA6250B1E91}"/>
              </a:ext>
            </a:extLst>
          </p:cNvPr>
          <p:cNvSpPr txBox="1"/>
          <p:nvPr/>
        </p:nvSpPr>
        <p:spPr>
          <a:xfrm>
            <a:off x="5021307" y="1507727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E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81A2B8-9732-A346-BCAF-7C6A6990B7BB}"/>
              </a:ext>
            </a:extLst>
          </p:cNvPr>
          <p:cNvSpPr txBox="1"/>
          <p:nvPr/>
        </p:nvSpPr>
        <p:spPr>
          <a:xfrm>
            <a:off x="5199041" y="1909326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Q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F2D73-653D-CF4D-A6AD-7DFC96D9BEE9}"/>
              </a:ext>
            </a:extLst>
          </p:cNvPr>
          <p:cNvSpPr txBox="1"/>
          <p:nvPr/>
        </p:nvSpPr>
        <p:spPr>
          <a:xfrm>
            <a:off x="5224093" y="3128810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D4C63D-6BD2-B74B-B8C7-9A70F1752062}"/>
              </a:ext>
            </a:extLst>
          </p:cNvPr>
          <p:cNvSpPr txBox="1"/>
          <p:nvPr/>
        </p:nvSpPr>
        <p:spPr>
          <a:xfrm>
            <a:off x="5068048" y="3471539"/>
            <a:ext cx="5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934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20</cp:revision>
  <dcterms:created xsi:type="dcterms:W3CDTF">2018-09-15T10:51:52Z</dcterms:created>
  <dcterms:modified xsi:type="dcterms:W3CDTF">2018-10-30T14:57:03Z</dcterms:modified>
</cp:coreProperties>
</file>