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/>
    <p:restoredTop sz="94586"/>
  </p:normalViewPr>
  <p:slideViewPr>
    <p:cSldViewPr snapToGrid="0" snapToObjects="1">
      <p:cViewPr varScale="1">
        <p:scale>
          <a:sx n="105" d="100"/>
          <a:sy n="105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4AAE-B913-6741-82A2-D4A147E3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260E-467F-F743-9F47-6E09D4AE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0213-D8C5-F644-AA2F-E5FAD40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AAA0-1F3A-FC4B-A47F-15A7E96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8740-B958-744F-BF1F-6FE77A0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247-84C4-9D4D-91C5-0883BDC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6599-7C72-AB42-8989-83824639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C7B-15A0-2C42-B1F9-BCFF35D3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E51C-4E61-8F40-B494-4BA676E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356-1F3F-0C44-A366-4A3E6E54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00700-7B81-864A-AB84-9FD9D7B5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DD3EE-139A-5C40-911D-308E5FA5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4A9-9B46-3B42-BD4B-031DF6F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4563-C45B-E64C-8EC7-3B9ABE8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262D-93BC-BA4E-9333-39D31795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E46-F1A3-2542-ADFC-45C5D79F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C9D4-5C4C-EB45-AA12-DC62FFB2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E5D-E8E9-8D49-A662-21E1CDE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1E13-1759-464E-887E-29C5A611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7D6E-7311-4545-943B-69A2AF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A272-08CD-3941-A58F-7130A651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E2D9-0965-5B4E-A8E6-64BE03A5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2D1E-862D-134D-8A34-B0A427A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E48-F1C4-294E-924C-BE136FE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5144-0A09-EB46-A058-B0ECA34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A01-300E-4047-B04F-772AB0C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2D8-47E5-0648-A475-455EEB09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070B-ADA2-4D44-A16B-6604CDC9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5596-849E-ED4A-BC2B-5018CAA2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8A12-A90D-8B4D-9087-B31AE073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2F41-B490-B744-BC7A-E6FE2D2C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68F9-1C55-9540-A1A7-6D6559E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79B7-BE7D-2A40-92DA-2A56E68E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447-847D-554A-9F18-388CD866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7E29-A67E-F044-9AC2-74BDB00F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0101-5AC5-3640-BCB5-B198ED31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EE28-04C0-054F-AA51-E05EBBA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D7B80-EB8C-574D-B21D-60FEA7D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F9F6-A510-B046-9454-C795E634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48DE-A750-8348-8086-15C3407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F4195-6741-264E-B864-C07C745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C9B11-F60E-F34F-867E-651A6D1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BF9-1120-1945-A0E0-71588BD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CD53-C8AD-0B41-88F6-D9A8073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7C5A-956B-1347-ADED-CE91324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4A0F-D648-094A-911E-464394B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9FCD-4595-1C4C-AD8E-194DC300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3D10-84B0-884C-B299-49667CD5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79E2-35B9-C84E-AC20-52CDE57E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E1EF-A8E3-CE49-9A17-D359AA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B45D-E302-1F40-A8E9-2F98B16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6C23-3397-A541-BE1D-99ED365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B867-F49B-204F-8099-BCC0C0C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16CC-7450-D64D-9F82-B390822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BA98-57D1-9B4A-8F14-AAA5D258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C997-2899-5D4E-9AA2-5628C86B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1904-362D-FB42-B6EA-0BFA08AA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DE4B-B92B-4D49-A45C-99B889A2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2C862-4699-CB4D-8DD8-9BD7B668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8ED0-7623-6B41-A742-9C5F7087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2F74-9E5A-B64A-BB77-BC9B34F96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4C98-D5D6-1C45-B38F-9D83B19E74F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8A28-005A-6C4E-AFFD-51035AF2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6F7A-E89D-3B4D-B6F0-34CFE6B6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4D15A2-420A-C446-9027-E34A83CEB439}"/>
              </a:ext>
            </a:extLst>
          </p:cNvPr>
          <p:cNvSpPr/>
          <p:nvPr/>
        </p:nvSpPr>
        <p:spPr>
          <a:xfrm>
            <a:off x="2570922" y="834887"/>
            <a:ext cx="768626" cy="821635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E90D1B4-0084-F844-9427-BE684323917F}"/>
              </a:ext>
            </a:extLst>
          </p:cNvPr>
          <p:cNvSpPr/>
          <p:nvPr/>
        </p:nvSpPr>
        <p:spPr>
          <a:xfrm>
            <a:off x="2570921" y="1750168"/>
            <a:ext cx="768627" cy="1298744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 1-f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3CA05A4-FE26-254D-BE39-C634A5200B4C}"/>
              </a:ext>
            </a:extLst>
          </p:cNvPr>
          <p:cNvSpPr/>
          <p:nvPr/>
        </p:nvSpPr>
        <p:spPr>
          <a:xfrm>
            <a:off x="2570921" y="3128548"/>
            <a:ext cx="768627" cy="330271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E873B2-88AB-4549-B84A-148E7B2EA626}"/>
              </a:ext>
            </a:extLst>
          </p:cNvPr>
          <p:cNvSpPr/>
          <p:nvPr/>
        </p:nvSpPr>
        <p:spPr>
          <a:xfrm>
            <a:off x="3632907" y="1741215"/>
            <a:ext cx="768626" cy="821635"/>
          </a:xfrm>
          <a:prstGeom prst="roundRect">
            <a:avLst/>
          </a:prstGeom>
          <a:noFill/>
          <a:ln w="38100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B248EB-3125-484B-913A-9FC886C32979}"/>
              </a:ext>
            </a:extLst>
          </p:cNvPr>
          <p:cNvSpPr/>
          <p:nvPr/>
        </p:nvSpPr>
        <p:spPr>
          <a:xfrm>
            <a:off x="3608029" y="2663687"/>
            <a:ext cx="793503" cy="385226"/>
          </a:xfrm>
          <a:prstGeom prst="roundRect">
            <a:avLst>
              <a:gd name="adj" fmla="val 23548"/>
            </a:avLst>
          </a:prstGeom>
          <a:solidFill>
            <a:srgbClr val="FFFFFF"/>
          </a:solidFill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2229B-D04A-594E-9C05-F29C7BE5B2E4}"/>
              </a:ext>
            </a:extLst>
          </p:cNvPr>
          <p:cNvSpPr txBox="1"/>
          <p:nvPr/>
        </p:nvSpPr>
        <p:spPr>
          <a:xfrm>
            <a:off x="3193774" y="980661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Regulated such that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concentration q is constant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B8CA0-24D2-C644-AC34-F711AA03FB8B}"/>
              </a:ext>
            </a:extLst>
          </p:cNvPr>
          <p:cNvSpPr txBox="1"/>
          <p:nvPr/>
        </p:nvSpPr>
        <p:spPr>
          <a:xfrm>
            <a:off x="4340090" y="2272987"/>
            <a:ext cx="208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Optimally allocated to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maximize growth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2EC20-3350-D449-892A-494FCEAED6A2}"/>
              </a:ext>
            </a:extLst>
          </p:cNvPr>
          <p:cNvSpPr txBox="1"/>
          <p:nvPr/>
        </p:nvSpPr>
        <p:spPr>
          <a:xfrm>
            <a:off x="3319547" y="3155052"/>
            <a:ext cx="217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Small allocation fraction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B7ABFF6-C988-304D-8469-4927FBF263DC}"/>
              </a:ext>
            </a:extLst>
          </p:cNvPr>
          <p:cNvSpPr/>
          <p:nvPr/>
        </p:nvSpPr>
        <p:spPr>
          <a:xfrm>
            <a:off x="2133596" y="834887"/>
            <a:ext cx="331306" cy="2623932"/>
          </a:xfrm>
          <a:prstGeom prst="leftBrace">
            <a:avLst>
              <a:gd name="adj1" fmla="val 37745"/>
              <a:gd name="adj2" fmla="val 520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344DC-17F6-9246-B48B-3E1DE12DF492}"/>
                  </a:ext>
                </a:extLst>
              </p:cNvPr>
              <p:cNvSpPr txBox="1"/>
              <p:nvPr/>
            </p:nvSpPr>
            <p:spPr>
              <a:xfrm>
                <a:off x="735619" y="1613453"/>
                <a:ext cx="1643269" cy="1143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synthesis capacity</a:t>
                </a:r>
              </a:p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344DC-17F6-9246-B48B-3E1DE12DF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9" y="1613453"/>
                <a:ext cx="1643269" cy="1143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4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24</cp:revision>
  <dcterms:created xsi:type="dcterms:W3CDTF">2018-09-15T10:51:52Z</dcterms:created>
  <dcterms:modified xsi:type="dcterms:W3CDTF">2019-03-01T09:27:35Z</dcterms:modified>
</cp:coreProperties>
</file>