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1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FDF5D-5577-FB47-9112-5097485A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37" y="844143"/>
            <a:ext cx="3740707" cy="1770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0D7499-21DE-764E-8D88-D7A51A87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58" y="4292581"/>
            <a:ext cx="2596565" cy="27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15523-8524-0649-A20E-077504EED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58" y="4261810"/>
            <a:ext cx="2596565" cy="27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106254" y="17349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529731" y="3818893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1678496" y="3818893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3068906" y="3981819"/>
            <a:ext cx="119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863286" y="3962813"/>
            <a:ext cx="119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3640">
            <a:off x="2953505" y="5834936"/>
            <a:ext cx="172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438059">
            <a:off x="2725235" y="4579414"/>
            <a:ext cx="192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055022">
            <a:off x="6680095" y="5019243"/>
            <a:ext cx="185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3090407" y="5428538"/>
            <a:ext cx="1320353" cy="78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817652" y="4385602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952256" y="4754296"/>
            <a:ext cx="938383" cy="11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818065" y="5939878"/>
            <a:ext cx="93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816816" y="6172841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6106679" y="17349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894B8-4BBD-9D43-8508-9FEB849F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5" y="621434"/>
            <a:ext cx="5968580" cy="30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50D7499-21DE-764E-8D88-D7A51A87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0" y="4158000"/>
            <a:ext cx="2596565" cy="27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15523-8524-0649-A20E-077504EE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70" y="4127229"/>
            <a:ext cx="2596565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A84E-614B-0F42-8352-7C8EE146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85" y="498958"/>
            <a:ext cx="5402348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5F987-E983-BB47-9611-A5328A004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961" y="694508"/>
            <a:ext cx="3780000" cy="178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1628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359043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1507808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2898218" y="3847238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692598" y="3828232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3640">
            <a:off x="2782817" y="5700355"/>
            <a:ext cx="172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438059">
            <a:off x="2554547" y="4444833"/>
            <a:ext cx="192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055022">
            <a:off x="6533791" y="4835894"/>
            <a:ext cx="185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2919719" y="5293957"/>
            <a:ext cx="1320353" cy="78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646964" y="4251021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781568" y="4619715"/>
            <a:ext cx="938383" cy="11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647377" y="5805297"/>
            <a:ext cx="93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646128" y="6038260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5907296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400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28</Words>
  <Application>Microsoft Macintosh PowerPoint</Application>
  <PresentationFormat>A4 Paper (210x297 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75</cp:revision>
  <dcterms:created xsi:type="dcterms:W3CDTF">2018-09-15T12:04:21Z</dcterms:created>
  <dcterms:modified xsi:type="dcterms:W3CDTF">2019-03-01T10:04:49Z</dcterms:modified>
</cp:coreProperties>
</file>