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9"/>
    <p:restoredTop sz="94586"/>
  </p:normalViewPr>
  <p:slideViewPr>
    <p:cSldViewPr snapToGrid="0" snapToObjects="1">
      <p:cViewPr varScale="1">
        <p:scale>
          <a:sx n="105" d="100"/>
          <a:sy n="105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7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emf"/><Relationship Id="rId4" Type="http://schemas.openxmlformats.org/officeDocument/2006/relationships/image" Target="../media/image3.png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4.emf"/><Relationship Id="rId5" Type="http://schemas.openxmlformats.org/officeDocument/2006/relationships/image" Target="../media/image30.png"/><Relationship Id="rId10" Type="http://schemas.openxmlformats.org/officeDocument/2006/relationships/image" Target="../media/image13.emf"/><Relationship Id="rId4" Type="http://schemas.openxmlformats.org/officeDocument/2006/relationships/image" Target="../media/image3.png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7A08F7C-0CDC-4341-AD48-C3CF70E80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56" y="428081"/>
            <a:ext cx="2217600" cy="1995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433395" y="393560"/>
            <a:ext cx="301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Regulation of </a:t>
            </a:r>
            <a:r>
              <a:rPr lang="en-US" sz="1000" i="1" dirty="0"/>
              <a:t>X </a:t>
            </a:r>
            <a:r>
              <a:rPr lang="en-US" sz="1000" dirty="0"/>
              <a:t>expression </a:t>
            </a:r>
          </a:p>
          <a:p>
            <a:pPr algn="ctr"/>
            <a:r>
              <a:rPr lang="en-US" sz="1000" dirty="0"/>
              <a:t>by  coarse-grained proteome sectors ? </a:t>
            </a:r>
            <a:endParaRPr lang="en-US" sz="10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634957" y="874714"/>
            <a:ext cx="2582550" cy="1508822"/>
            <a:chOff x="3819713" y="765944"/>
            <a:chExt cx="1787919" cy="10445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2 sectors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0507238-4087-2D47-964A-1B78B92EF112}"/>
              </a:ext>
            </a:extLst>
          </p:cNvPr>
          <p:cNvSpPr txBox="1"/>
          <p:nvPr/>
        </p:nvSpPr>
        <p:spPr>
          <a:xfrm>
            <a:off x="3007303" y="17065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31F8D0-FB67-574A-87CD-EB9A4EBD5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83" y="2805230"/>
            <a:ext cx="2073600" cy="22339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4CE829-F184-7547-8301-A65B7CCAB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5771" y="428081"/>
            <a:ext cx="2217600" cy="19954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F4215F-59F0-B54E-9769-46355C84593F}"/>
              </a:ext>
            </a:extLst>
          </p:cNvPr>
          <p:cNvSpPr txBox="1"/>
          <p:nvPr/>
        </p:nvSpPr>
        <p:spPr>
          <a:xfrm>
            <a:off x="540959" y="17463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51EE1-A98C-2041-A253-62722020151F}"/>
              </a:ext>
            </a:extLst>
          </p:cNvPr>
          <p:cNvSpPr txBox="1"/>
          <p:nvPr/>
        </p:nvSpPr>
        <p:spPr>
          <a:xfrm>
            <a:off x="5491091" y="1806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2DA2C83-4893-634D-976B-FB5CB5675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4227" y="2805230"/>
            <a:ext cx="2073600" cy="22339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97667D-011D-CD4B-A527-B5CF14C57BDE}"/>
              </a:ext>
            </a:extLst>
          </p:cNvPr>
          <p:cNvSpPr txBox="1"/>
          <p:nvPr/>
        </p:nvSpPr>
        <p:spPr>
          <a:xfrm>
            <a:off x="634957" y="2582202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0FE4E-2EA8-9840-8AFC-3AE73632EBDF}"/>
              </a:ext>
            </a:extLst>
          </p:cNvPr>
          <p:cNvSpPr txBox="1"/>
          <p:nvPr/>
        </p:nvSpPr>
        <p:spPr>
          <a:xfrm>
            <a:off x="3020659" y="26043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4D8413-5FED-1646-BA5D-1F9555E1FBCA}"/>
              </a:ext>
            </a:extLst>
          </p:cNvPr>
          <p:cNvSpPr txBox="1"/>
          <p:nvPr/>
        </p:nvSpPr>
        <p:spPr>
          <a:xfrm>
            <a:off x="5491091" y="262056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F9305B-2E5A-BD4F-AC61-F45DADDEE5B4}"/>
              </a:ext>
            </a:extLst>
          </p:cNvPr>
          <p:cNvCxnSpPr>
            <a:cxnSpLocks/>
          </p:cNvCxnSpPr>
          <p:nvPr/>
        </p:nvCxnSpPr>
        <p:spPr>
          <a:xfrm flipV="1">
            <a:off x="2273224" y="948153"/>
            <a:ext cx="218779" cy="275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D539A0-2282-9F42-84DD-84E704C697CE}"/>
              </a:ext>
            </a:extLst>
          </p:cNvPr>
          <p:cNvSpPr txBox="1"/>
          <p:nvPr/>
        </p:nvSpPr>
        <p:spPr>
          <a:xfrm>
            <a:off x="2451139" y="819101"/>
            <a:ext cx="675188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invariant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33EAE6D-2370-424C-A3AF-8B31FB7A7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0571" y="2989896"/>
            <a:ext cx="2062800" cy="20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4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4858A4C-CACB-8644-99AF-ECDA32AE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29" y="93926"/>
            <a:ext cx="2520000" cy="22675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1D9779-1EF6-DA40-AED3-094C5ECE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42" y="94640"/>
            <a:ext cx="2520000" cy="226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55357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498018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578532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198900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1139003" y="256899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1139002" y="513032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780094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8C28842-3FB2-1C46-A32C-A1592A21B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044" y="2737327"/>
            <a:ext cx="6840000" cy="2340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C7C603-7273-7044-BDB4-82B738529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378" y="5285224"/>
            <a:ext cx="6840000" cy="23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542724" y="4037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744286" y="8747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15B258-2555-3F4C-880C-405FFCB62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575" y="476779"/>
            <a:ext cx="2210874" cy="19893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A56CB9-F8C2-5E47-A031-9B6BEA89C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8470" y="462652"/>
            <a:ext cx="2216449" cy="199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14D10C-D3B7-074D-ACAE-40702D9A9C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210" y="2951534"/>
            <a:ext cx="2000405" cy="19893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4DDE42-E2CF-2F42-A2DA-694DE7C340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666" y="2805230"/>
            <a:ext cx="2004923" cy="21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035F7B-BD00-CA4F-8964-C62DBB1EC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6473" y="2805230"/>
            <a:ext cx="20049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132</Words>
  <Application>Microsoft Macintosh PowerPoint</Application>
  <PresentationFormat>A4 Paper (210x297 mm)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72</cp:revision>
  <dcterms:created xsi:type="dcterms:W3CDTF">2018-09-15T12:04:21Z</dcterms:created>
  <dcterms:modified xsi:type="dcterms:W3CDTF">2019-02-21T12:42:14Z</dcterms:modified>
</cp:coreProperties>
</file>