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3"/>
    <p:restoredTop sz="94586"/>
  </p:normalViewPr>
  <p:slideViewPr>
    <p:cSldViewPr snapToGrid="0" snapToObjects="1">
      <p:cViewPr>
        <p:scale>
          <a:sx n="230" d="100"/>
          <a:sy n="2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406C26-F953-FF4B-ACF9-E07510895AFD}"/>
              </a:ext>
            </a:extLst>
          </p:cNvPr>
          <p:cNvSpPr txBox="1"/>
          <p:nvPr/>
        </p:nvSpPr>
        <p:spPr>
          <a:xfrm>
            <a:off x="19940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BC81B-CD12-D84B-A587-BD0C0EFA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6" y="653334"/>
            <a:ext cx="3265311" cy="2584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D92CC5-022A-3842-A934-AB436591FF48}"/>
              </a:ext>
            </a:extLst>
          </p:cNvPr>
          <p:cNvSpPr txBox="1"/>
          <p:nvPr/>
        </p:nvSpPr>
        <p:spPr>
          <a:xfrm>
            <a:off x="3913022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/>
              <p:nvPr/>
            </p:nvSpPr>
            <p:spPr>
              <a:xfrm>
                <a:off x="1374188" y="1575117"/>
                <a:ext cx="837445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88" y="1575117"/>
                <a:ext cx="837445" cy="12311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F50A1-0A74-774E-98C3-523E27CF39C8}"/>
              </a:ext>
            </a:extLst>
          </p:cNvPr>
          <p:cNvCxnSpPr>
            <a:cxnSpLocks/>
          </p:cNvCxnSpPr>
          <p:nvPr/>
        </p:nvCxnSpPr>
        <p:spPr>
          <a:xfrm>
            <a:off x="780492" y="1714033"/>
            <a:ext cx="2877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A8F1C3-C22D-4249-8E0C-E9B801A6FD2A}"/>
              </a:ext>
            </a:extLst>
          </p:cNvPr>
          <p:cNvCxnSpPr>
            <a:cxnSpLocks/>
          </p:cNvCxnSpPr>
          <p:nvPr/>
        </p:nvCxnSpPr>
        <p:spPr>
          <a:xfrm>
            <a:off x="780492" y="1947659"/>
            <a:ext cx="2877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/>
              <p:nvPr/>
            </p:nvSpPr>
            <p:spPr>
              <a:xfrm>
                <a:off x="1543001" y="1809196"/>
                <a:ext cx="566980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GB" sz="800" dirty="0"/>
                  <a:t>/2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01" y="1809196"/>
                <a:ext cx="566980" cy="123111"/>
              </a:xfrm>
              <a:prstGeom prst="rect">
                <a:avLst/>
              </a:prstGeom>
              <a:blipFill>
                <a:blip r:embed="rId4"/>
                <a:stretch>
                  <a:fillRect t="-9091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2E680C-D74D-1B4F-ABE7-37650997A5E5}"/>
              </a:ext>
            </a:extLst>
          </p:cNvPr>
          <p:cNvSpPr txBox="1"/>
          <p:nvPr/>
        </p:nvSpPr>
        <p:spPr>
          <a:xfrm>
            <a:off x="1187800" y="370514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Model dynamics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F6A21-3640-E749-BD1E-34314E4639D2}"/>
              </a:ext>
            </a:extLst>
          </p:cNvPr>
          <p:cNvSpPr txBox="1"/>
          <p:nvPr/>
        </p:nvSpPr>
        <p:spPr>
          <a:xfrm>
            <a:off x="4430535" y="370514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Steady-state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6A8B6-2B0D-4F4A-9137-187C36980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27" y="683942"/>
            <a:ext cx="2351154" cy="24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9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51</cp:revision>
  <dcterms:created xsi:type="dcterms:W3CDTF">2018-09-15T11:42:35Z</dcterms:created>
  <dcterms:modified xsi:type="dcterms:W3CDTF">2018-11-18T17:21:24Z</dcterms:modified>
</cp:coreProperties>
</file>