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>
        <p:scale>
          <a:sx n="110" d="100"/>
          <a:sy n="110" d="100"/>
        </p:scale>
        <p:origin x="133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4858A4C-CACB-8644-99AF-ECDA32AE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29" y="93926"/>
            <a:ext cx="2520000" cy="22675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1D9779-1EF6-DA40-AED3-094C5ECE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42" y="94640"/>
            <a:ext cx="2520000" cy="226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55357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498018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578532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198900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1139003" y="256899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1139002" y="513032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780094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8C28842-3FB2-1C46-A32C-A1592A21B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044" y="2737327"/>
            <a:ext cx="6840000" cy="2340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C7C603-7273-7044-BDB4-82B738529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378" y="5285224"/>
            <a:ext cx="6840000" cy="23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45</Words>
  <Application>Microsoft Macintosh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55</cp:revision>
  <dcterms:created xsi:type="dcterms:W3CDTF">2018-09-15T12:04:21Z</dcterms:created>
  <dcterms:modified xsi:type="dcterms:W3CDTF">2018-11-11T11:23:09Z</dcterms:modified>
</cp:coreProperties>
</file>