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586"/>
  </p:normalViewPr>
  <p:slideViewPr>
    <p:cSldViewPr snapToGrid="0" snapToObjects="1">
      <p:cViewPr varScale="1">
        <p:scale>
          <a:sx n="108" d="100"/>
          <a:sy n="108" d="100"/>
        </p:scale>
        <p:origin x="1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3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4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C0CD3-564D-9742-98B5-86271438CCE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3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9E1C7E-C430-2042-8CC1-85174B234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0" y="3621966"/>
            <a:ext cx="8654578" cy="22206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5759CE-6BF7-CA42-8C66-378F85E1B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46" y="503680"/>
            <a:ext cx="8980524" cy="28589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08840A-C341-704D-BBB1-8770F1D934A5}"/>
              </a:ext>
            </a:extLst>
          </p:cNvPr>
          <p:cNvSpPr txBox="1"/>
          <p:nvPr/>
        </p:nvSpPr>
        <p:spPr>
          <a:xfrm>
            <a:off x="236001" y="279709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2B194-BC2D-3245-9250-59A2BA620129}"/>
              </a:ext>
            </a:extLst>
          </p:cNvPr>
          <p:cNvSpPr txBox="1"/>
          <p:nvPr/>
        </p:nvSpPr>
        <p:spPr>
          <a:xfrm>
            <a:off x="236001" y="5857495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4A0948-3C87-984B-92AC-9DF17C12DB5F}"/>
              </a:ext>
            </a:extLst>
          </p:cNvPr>
          <p:cNvSpPr txBox="1"/>
          <p:nvPr/>
        </p:nvSpPr>
        <p:spPr>
          <a:xfrm>
            <a:off x="236001" y="3467870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5382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3</Words>
  <Application>Microsoft Macintosh PowerPoint</Application>
  <PresentationFormat>A4 Paper (210x297 mm)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68</cp:revision>
  <dcterms:created xsi:type="dcterms:W3CDTF">2018-09-15T12:04:21Z</dcterms:created>
  <dcterms:modified xsi:type="dcterms:W3CDTF">2018-11-11T11:32:09Z</dcterms:modified>
</cp:coreProperties>
</file>