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977879-9120-0B40-B6AF-34470B76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00" y="881841"/>
            <a:ext cx="3921373" cy="26570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728BEA-64FF-C84C-82B8-B0D7C346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10" y="807295"/>
            <a:ext cx="2402344" cy="2524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16AF2D-4991-F24B-B4A1-DD17DF6049AC}"/>
              </a:ext>
            </a:extLst>
          </p:cNvPr>
          <p:cNvSpPr txBox="1"/>
          <p:nvPr/>
        </p:nvSpPr>
        <p:spPr>
          <a:xfrm>
            <a:off x="1157469" y="607240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C1EAC-DF38-B648-88FC-E88DE2F4241F}"/>
              </a:ext>
            </a:extLst>
          </p:cNvPr>
          <p:cNvSpPr txBox="1"/>
          <p:nvPr/>
        </p:nvSpPr>
        <p:spPr>
          <a:xfrm>
            <a:off x="3859198" y="620714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2</Words>
  <Application>Microsoft Macintosh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78</cp:revision>
  <dcterms:created xsi:type="dcterms:W3CDTF">2018-09-15T12:04:21Z</dcterms:created>
  <dcterms:modified xsi:type="dcterms:W3CDTF">2018-11-22T09:19:37Z</dcterms:modified>
</cp:coreProperties>
</file>