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17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2019-08-21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5.emf"/><Relationship Id="rId5" Type="http://schemas.openxmlformats.org/officeDocument/2006/relationships/image" Target="../media/image30.png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7A08F7C-0CDC-4341-AD48-C3CF70E8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80" y="428081"/>
            <a:ext cx="2215752" cy="1995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433395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634957" y="874714"/>
            <a:ext cx="2582550" cy="1508822"/>
            <a:chOff x="3819713" y="765944"/>
            <a:chExt cx="1787919" cy="1044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1F8D0-FB67-574A-87CD-EB9A4EBD5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3" y="2805230"/>
            <a:ext cx="2073600" cy="2233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4CE829-F184-7547-8301-A65B7CCAB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95" y="428081"/>
            <a:ext cx="2215752" cy="1995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DA2C83-4893-634D-976B-FB5CB5675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4227" y="2805230"/>
            <a:ext cx="2073600" cy="2233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273224" y="948153"/>
            <a:ext cx="218779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451139" y="819101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3EAE6D-2370-424C-A3AF-8B31FB7A7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571" y="2989896"/>
            <a:ext cx="2062800" cy="20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51</Words>
  <Application>Microsoft Office PowerPoint</Application>
  <PresentationFormat>Format A4 (210 x 297 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74</cp:revision>
  <dcterms:created xsi:type="dcterms:W3CDTF">2018-09-15T12:04:21Z</dcterms:created>
  <dcterms:modified xsi:type="dcterms:W3CDTF">2019-08-21T10:11:01Z</dcterms:modified>
</cp:coreProperties>
</file>