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3"/>
    <p:restoredTop sz="94586"/>
  </p:normalViewPr>
  <p:slideViewPr>
    <p:cSldViewPr snapToGrid="0" snapToObjects="1">
      <p:cViewPr varScale="1">
        <p:scale>
          <a:sx n="108" d="100"/>
          <a:sy n="108" d="100"/>
        </p:scale>
        <p:origin x="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38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63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83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36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32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08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43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4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6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C0CD3-564D-9742-98B5-86271438CCE6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31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016AF2D-4991-F24B-B4A1-DD17DF6049AC}"/>
              </a:ext>
            </a:extLst>
          </p:cNvPr>
          <p:cNvSpPr txBox="1"/>
          <p:nvPr/>
        </p:nvSpPr>
        <p:spPr>
          <a:xfrm>
            <a:off x="1157469" y="607240"/>
            <a:ext cx="844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EC1EAC-DF38-B648-88FC-E88DE2F4241F}"/>
              </a:ext>
            </a:extLst>
          </p:cNvPr>
          <p:cNvSpPr txBox="1"/>
          <p:nvPr/>
        </p:nvSpPr>
        <p:spPr>
          <a:xfrm>
            <a:off x="1157469" y="3314289"/>
            <a:ext cx="844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94C889-9C9D-914E-ACBC-398CB123D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360" y="837897"/>
            <a:ext cx="6120000" cy="528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821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</TotalTime>
  <Words>2</Words>
  <Application>Microsoft Macintosh PowerPoint</Application>
  <PresentationFormat>A4 Paper (210x297 mm)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Bertaux, Francois E</dc:creator>
  <cp:lastModifiedBy>Bertaux, Francois E</cp:lastModifiedBy>
  <cp:revision>76</cp:revision>
  <dcterms:created xsi:type="dcterms:W3CDTF">2018-09-15T12:04:21Z</dcterms:created>
  <dcterms:modified xsi:type="dcterms:W3CDTF">2018-11-14T09:35:56Z</dcterms:modified>
</cp:coreProperties>
</file>