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1" r:id="rId4"/>
    <p:sldId id="262" r:id="rId5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3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E84C-7904-FE47-99A3-FFD64F508AF2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5A94-2593-B54D-971B-AF0C0CCB7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CCE1B-DA67-264C-8BA1-C3CA89B257E4}"/>
              </a:ext>
            </a:extLst>
          </p:cNvPr>
          <p:cNvSpPr txBox="1"/>
          <p:nvPr/>
        </p:nvSpPr>
        <p:spPr>
          <a:xfrm>
            <a:off x="580445" y="292486"/>
            <a:ext cx="568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Figure 1.</a:t>
            </a:r>
            <a:r>
              <a:rPr lang="en-US" sz="1400" dirty="0"/>
              <a:t> A simple whole-cell coarse-grained model of bacterial growth reproduces proteome allocation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C057F1-9946-3C42-9B6F-31F6310A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3" y="1139036"/>
            <a:ext cx="5870448" cy="38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2. Integration of the structural model enables prediction of both cell composition and cell size.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23B0A-74F1-C547-AFC9-3031F36F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1262328"/>
            <a:ext cx="6642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3. Regulation of division proteins by two proteome sectors quantitatively explain cell size across growth modulations.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49CE5-FA4F-1A44-9159-EBA2E0BC5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4" y="1430868"/>
            <a:ext cx="6316133" cy="56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48C3-7BB3-354A-A5CE-0CA95352E805}"/>
              </a:ext>
            </a:extLst>
          </p:cNvPr>
          <p:cNvSpPr/>
          <p:nvPr/>
        </p:nvSpPr>
        <p:spPr>
          <a:xfrm>
            <a:off x="-8467" y="1532467"/>
            <a:ext cx="6717596" cy="47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FEADD-BA5F-CB46-8435-2483C5FF1AFA}"/>
              </a:ext>
            </a:extLst>
          </p:cNvPr>
          <p:cNvSpPr txBox="1"/>
          <p:nvPr/>
        </p:nvSpPr>
        <p:spPr>
          <a:xfrm>
            <a:off x="967012" y="352195"/>
            <a:ext cx="510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Figure 4. Emergence of ‘adder’ size homeostasis and cellular individuality in the presence of reaction noise.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BA9A8-6352-F84E-ABD7-4B72E176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" y="1532467"/>
            <a:ext cx="6322216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3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</TotalTime>
  <Words>73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118</cp:revision>
  <cp:lastPrinted>2018-09-18T11:27:58Z</cp:lastPrinted>
  <dcterms:created xsi:type="dcterms:W3CDTF">2018-08-29T14:49:13Z</dcterms:created>
  <dcterms:modified xsi:type="dcterms:W3CDTF">2018-10-26T14:15:20Z</dcterms:modified>
</cp:coreProperties>
</file>