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85F987-E983-BB47-9611-A5328A00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61" y="694508"/>
            <a:ext cx="3780000" cy="1788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9856986-5BDF-C04E-8545-65039FCF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3" y="473830"/>
            <a:ext cx="5292000" cy="3249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271628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DB6844-0A14-6146-AA10-C7BA5994F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408" y="4132255"/>
            <a:ext cx="2596566" cy="27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CC678C-73F9-3840-A7E3-D6C977E99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514" y="4132255"/>
            <a:ext cx="2596566" cy="27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5359043" y="3684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2B194-BC2D-3245-9250-59A2BA620129}"/>
              </a:ext>
            </a:extLst>
          </p:cNvPr>
          <p:cNvSpPr txBox="1"/>
          <p:nvPr/>
        </p:nvSpPr>
        <p:spPr>
          <a:xfrm>
            <a:off x="1507808" y="3684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26C2C-A6D4-CC40-9147-2E88070074D5}"/>
              </a:ext>
            </a:extLst>
          </p:cNvPr>
          <p:cNvSpPr txBox="1"/>
          <p:nvPr/>
        </p:nvSpPr>
        <p:spPr>
          <a:xfrm>
            <a:off x="2898218" y="3847238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Fitted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5CC1B-B5E0-D947-8CAE-305A0328A523}"/>
              </a:ext>
            </a:extLst>
          </p:cNvPr>
          <p:cNvSpPr txBox="1"/>
          <p:nvPr/>
        </p:nvSpPr>
        <p:spPr>
          <a:xfrm>
            <a:off x="6692598" y="3828232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AA9FF-1B40-2741-A1F1-BD8482039CE5}"/>
              </a:ext>
            </a:extLst>
          </p:cNvPr>
          <p:cNvSpPr txBox="1"/>
          <p:nvPr/>
        </p:nvSpPr>
        <p:spPr>
          <a:xfrm rot="19703640">
            <a:off x="2782817" y="5700355"/>
            <a:ext cx="1721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nutrient quality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5B14A8-29C7-E340-ABFA-3954C20A3032}"/>
              </a:ext>
            </a:extLst>
          </p:cNvPr>
          <p:cNvSpPr txBox="1"/>
          <p:nvPr/>
        </p:nvSpPr>
        <p:spPr>
          <a:xfrm rot="1438059">
            <a:off x="2554547" y="4444833"/>
            <a:ext cx="1925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chloramphenicol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46790D-7927-9B41-A1E4-9BA98128D04B}"/>
              </a:ext>
            </a:extLst>
          </p:cNvPr>
          <p:cNvSpPr txBox="1"/>
          <p:nvPr/>
        </p:nvSpPr>
        <p:spPr>
          <a:xfrm rot="3055022">
            <a:off x="6533791" y="4835894"/>
            <a:ext cx="1858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useless expression strength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A5A0DF-22FB-1A4A-893E-56EF7E129A28}"/>
              </a:ext>
            </a:extLst>
          </p:cNvPr>
          <p:cNvCxnSpPr>
            <a:cxnSpLocks/>
          </p:cNvCxnSpPr>
          <p:nvPr/>
        </p:nvCxnSpPr>
        <p:spPr>
          <a:xfrm flipV="1">
            <a:off x="2919719" y="5293957"/>
            <a:ext cx="1320353" cy="78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13CAC1-7195-684D-AF43-CF2F7E1CD73B}"/>
              </a:ext>
            </a:extLst>
          </p:cNvPr>
          <p:cNvCxnSpPr>
            <a:cxnSpLocks/>
          </p:cNvCxnSpPr>
          <p:nvPr/>
        </p:nvCxnSpPr>
        <p:spPr>
          <a:xfrm rot="21391427" flipH="1" flipV="1">
            <a:off x="2646964" y="4251021"/>
            <a:ext cx="1581397" cy="85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796713-4DEE-ED47-B255-75B0DB4201E0}"/>
              </a:ext>
            </a:extLst>
          </p:cNvPr>
          <p:cNvCxnSpPr>
            <a:cxnSpLocks/>
          </p:cNvCxnSpPr>
          <p:nvPr/>
        </p:nvCxnSpPr>
        <p:spPr>
          <a:xfrm flipH="1" flipV="1">
            <a:off x="6781568" y="4619715"/>
            <a:ext cx="938383" cy="114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E62564-86B6-D142-8D3B-EDC18001055B}"/>
              </a:ext>
            </a:extLst>
          </p:cNvPr>
          <p:cNvSpPr txBox="1"/>
          <p:nvPr/>
        </p:nvSpPr>
        <p:spPr>
          <a:xfrm>
            <a:off x="7647377" y="5805297"/>
            <a:ext cx="93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nutrient quality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32726E-A487-FC4C-BAD2-C2764855C8A2}"/>
              </a:ext>
            </a:extLst>
          </p:cNvPr>
          <p:cNvCxnSpPr>
            <a:cxnSpLocks/>
          </p:cNvCxnSpPr>
          <p:nvPr/>
        </p:nvCxnSpPr>
        <p:spPr>
          <a:xfrm>
            <a:off x="6646128" y="6038260"/>
            <a:ext cx="1209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5907296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14</Words>
  <Application>Microsoft Macintosh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59</cp:revision>
  <dcterms:created xsi:type="dcterms:W3CDTF">2018-09-15T12:04:21Z</dcterms:created>
  <dcterms:modified xsi:type="dcterms:W3CDTF">2018-10-28T10:10:13Z</dcterms:modified>
</cp:coreProperties>
</file>