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4"/>
    <p:restoredTop sz="94586"/>
  </p:normalViewPr>
  <p:slideViewPr>
    <p:cSldViewPr snapToGrid="0" snapToObjects="1">
      <p:cViewPr>
        <p:scale>
          <a:sx n="140" d="100"/>
          <a:sy n="140" d="100"/>
        </p:scale>
        <p:origin x="1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4A16FC2-980C-4C49-B29D-09EF8C7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4" y="675949"/>
            <a:ext cx="3221243" cy="25837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406C26-F953-FF4B-ACF9-E07510895AFD}"/>
              </a:ext>
            </a:extLst>
          </p:cNvPr>
          <p:cNvSpPr txBox="1"/>
          <p:nvPr/>
        </p:nvSpPr>
        <p:spPr>
          <a:xfrm>
            <a:off x="19940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92CC5-022A-3842-A934-AB436591FF48}"/>
              </a:ext>
            </a:extLst>
          </p:cNvPr>
          <p:cNvSpPr txBox="1"/>
          <p:nvPr/>
        </p:nvSpPr>
        <p:spPr>
          <a:xfrm>
            <a:off x="3913022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1630530" y="1559813"/>
                <a:ext cx="83744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0" y="1559813"/>
                <a:ext cx="837445" cy="12311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802629" y="1717859"/>
            <a:ext cx="28398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8F1C3-C22D-4249-8E0C-E9B801A6FD2A}"/>
              </a:ext>
            </a:extLst>
          </p:cNvPr>
          <p:cNvCxnSpPr>
            <a:cxnSpLocks/>
          </p:cNvCxnSpPr>
          <p:nvPr/>
        </p:nvCxnSpPr>
        <p:spPr>
          <a:xfrm>
            <a:off x="802629" y="1918742"/>
            <a:ext cx="2839820" cy="28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/>
              <p:nvPr/>
            </p:nvSpPr>
            <p:spPr>
              <a:xfrm>
                <a:off x="1753431" y="1782414"/>
                <a:ext cx="56698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800" dirty="0"/>
                  <a:t>/2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31" y="1782414"/>
                <a:ext cx="566980" cy="123111"/>
              </a:xfrm>
              <a:prstGeom prst="rect">
                <a:avLst/>
              </a:prstGeom>
              <a:blipFill>
                <a:blip r:embed="rId4"/>
                <a:stretch>
                  <a:fillRect t="-9091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2E680C-D74D-1B4F-ABE7-37650997A5E5}"/>
              </a:ext>
            </a:extLst>
          </p:cNvPr>
          <p:cNvSpPr txBox="1"/>
          <p:nvPr/>
        </p:nvSpPr>
        <p:spPr>
          <a:xfrm>
            <a:off x="1187800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Model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E1A7F-F0A9-CB45-B5E3-46B32192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75" y="701088"/>
            <a:ext cx="2349489" cy="246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F6A21-3640-E749-BD1E-34314E4639D2}"/>
              </a:ext>
            </a:extLst>
          </p:cNvPr>
          <p:cNvSpPr txBox="1"/>
          <p:nvPr/>
        </p:nvSpPr>
        <p:spPr>
          <a:xfrm>
            <a:off x="4430535" y="370514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Steady-state</a:t>
            </a:r>
          </a:p>
        </p:txBody>
      </p: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48</cp:revision>
  <dcterms:created xsi:type="dcterms:W3CDTF">2018-09-15T11:42:35Z</dcterms:created>
  <dcterms:modified xsi:type="dcterms:W3CDTF">2018-10-26T14:14:38Z</dcterms:modified>
</cp:coreProperties>
</file>