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586"/>
  </p:normalViewPr>
  <p:slideViewPr>
    <p:cSldViewPr snapToGrid="0" snapToObjects="1">
      <p:cViewPr varScale="1">
        <p:scale>
          <a:sx n="108" d="100"/>
          <a:sy n="108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272661" y="735452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D6489-8A8A-E442-A7F8-AAE8002B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97" y="878361"/>
            <a:ext cx="8413242" cy="5035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4752775" y="735453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ECD02-6A9D-A34F-AB9A-0AEE7695EF60}"/>
              </a:ext>
            </a:extLst>
          </p:cNvPr>
          <p:cNvSpPr txBox="1"/>
          <p:nvPr/>
        </p:nvSpPr>
        <p:spPr>
          <a:xfrm>
            <a:off x="4752776" y="3312807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1B6DA-7580-2547-A8FC-5B93298CA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27" b="50980"/>
          <a:stretch/>
        </p:blipFill>
        <p:spPr>
          <a:xfrm>
            <a:off x="5175416" y="866486"/>
            <a:ext cx="4027429" cy="246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3</Words>
  <Application>Microsoft Macintosh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43</cp:revision>
  <dcterms:created xsi:type="dcterms:W3CDTF">2018-09-15T12:04:21Z</dcterms:created>
  <dcterms:modified xsi:type="dcterms:W3CDTF">2018-10-27T16:43:42Z</dcterms:modified>
</cp:coreProperties>
</file>