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1" r:id="rId4"/>
    <p:sldId id="262" r:id="rId5"/>
  </p:sldIdLst>
  <p:sldSz cx="6858000" cy="990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3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84C-7904-FE47-99A3-FFD64F508AF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CCE1B-DA67-264C-8BA1-C3CA89B257E4}"/>
              </a:ext>
            </a:extLst>
          </p:cNvPr>
          <p:cNvSpPr txBox="1"/>
          <p:nvPr/>
        </p:nvSpPr>
        <p:spPr>
          <a:xfrm>
            <a:off x="899388" y="546928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1. A simple whole-cell coarse-grained model of bacterial growth reproduces proteome allocation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34E66-0352-B341-BC1C-648197C8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1" y="1554757"/>
            <a:ext cx="5778708" cy="43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2. Integration of the structural model enables prediction of both cell composition and cell size.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79FF76-F0DE-4F41-97D3-E78086B2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" y="1139561"/>
            <a:ext cx="6642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3. Regulation of division proteins by two proteome sectors quantitatively explain cell size across growth modulations.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1CFB7-CEC1-B443-8916-7FFE85B0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5" y="1246176"/>
            <a:ext cx="6521236" cy="52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4. Emergence of ‘adder’ size homeostasis and cellular individuality in the presence of reaction noise.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BA9A8-6352-F84E-ABD7-4B72E176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3" y="1532467"/>
            <a:ext cx="6322216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73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112</cp:revision>
  <cp:lastPrinted>2018-09-18T11:27:58Z</cp:lastPrinted>
  <dcterms:created xsi:type="dcterms:W3CDTF">2018-08-29T14:49:13Z</dcterms:created>
  <dcterms:modified xsi:type="dcterms:W3CDTF">2018-10-21T16:55:28Z</dcterms:modified>
</cp:coreProperties>
</file>