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FF26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7638-0F52-874D-93E5-26D6999E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5BE8-467B-5344-BB47-BFA67686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E55D-3123-D647-A209-0627DF73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7A85-BD2F-7845-9EFF-B350282C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F497-49D4-9947-A7FA-CBD45520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1E5D-D4A5-9D40-900E-E4FBE6A8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3163B-6D8E-7048-A05E-5309CA5C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A9DE-5897-6D41-A088-C082263C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407B-89E9-E24F-B1B2-0D98DF1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00B3-F478-EF4B-AD2B-F40802CF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F7599-2805-F748-8EEE-33D79B02B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2A83-DD15-354F-97B2-27FBFFF2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9E6C-CBFB-1D4D-8025-615A4312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466B-B90D-6A4F-8081-6627019B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58E7-0749-8041-B465-71796B17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F2DD-C88C-CD45-BE18-814C094C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8584-6C74-A14F-BF0A-D5C70638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B272-6D36-F745-B824-7CF29C40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A2AB-00F2-334E-A71F-A8272C89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8FBF-995D-044C-8C9E-FFDC6656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9EAF-31E1-A845-9964-C1971B26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174F-794D-AA47-9C69-5F722BA2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C199-6C77-8C47-8444-C73758E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54C-8DC0-5B4A-9850-878FE7C7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512A-C879-BF4A-AD33-E925F03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9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9349-C4F9-2245-A06B-0105ACFA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605D-2D6D-9A4E-B316-15419B5B5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573CC-43B8-AE4C-B701-6E33FA886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A76EE-65F4-C643-9571-F5EE7CD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CB7B-4D29-594C-BC30-73B57A70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626C-90BF-4240-9BE3-AAF4C9A7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6E34-7FB8-B644-A6FB-27458215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26F4-3233-3945-A98E-3301485B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8E782-6105-DE44-8650-3639041F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24719-DBD0-2A49-8A17-C3FFB734F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F9D51-C73A-7F4E-BD3E-DC8C86B5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2C658-EA34-E64D-B126-01221F84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36074-AAE4-3E49-AB92-1995CEDE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DDCCF-16BE-9746-A578-08D4A00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A2CA-44C6-F543-A1CA-2E7D34AA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9F8A8-650F-E14A-8D5F-9DCBF8D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2AE11-A0FE-EE43-BC16-6B6DCDE9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8271A-9EB0-A842-908D-FA2DC2D6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65A13-4C35-C04E-8284-D6775941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7DF35-D610-BF47-A24D-97A10A46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17B40-5E68-A84F-B953-30A3B311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7195-3C1D-6346-B8F5-C825DE90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1E4D-0065-1245-8026-584E2BE9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31873-DF60-8445-984C-247D15AD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9B15-6191-BD4D-95F1-C08E0F8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0764B-EE60-784D-BDD6-71CCBE6A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0682C-7DF7-DE42-9874-D80E2E82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32FA-BAC0-5E40-89EF-C38E642A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05D52-83B4-0643-8ACE-22631044E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76695-79C3-8349-9989-F3190D653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FAA0-E79E-EA40-B1F6-FC078D35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F46C-A48B-264F-8000-6B72A0CD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2EDB-202F-F64D-9A67-58D0CBC1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CC88B-B072-964F-9F7A-D954BDB1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52DA-A20C-0F47-9714-5FABC583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7ADB-FDE7-8E48-9C5B-4A37B698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54F-8197-FC45-8BC9-6D7422A795D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E8E9-69A3-B44C-ABD1-0285E35F7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F7AF-2832-BB48-9A6E-155E96DF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908-6485-764E-9DFC-9FBFED9F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285E36-B37D-EE49-B826-798E30FC88CA}"/>
              </a:ext>
            </a:extLst>
          </p:cNvPr>
          <p:cNvSpPr/>
          <p:nvPr/>
        </p:nvSpPr>
        <p:spPr>
          <a:xfrm>
            <a:off x="186129" y="558141"/>
            <a:ext cx="5029200" cy="52845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446D1A-B99E-D748-AB2F-B95C237F83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054" y="648803"/>
                <a:ext cx="2034491" cy="1487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22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ar-AE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AB794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220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446D1A-B99E-D748-AB2F-B95C237F8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4" y="648803"/>
                <a:ext cx="2034491" cy="1487244"/>
              </a:xfrm>
              <a:prstGeom prst="rect">
                <a:avLst/>
              </a:prstGeom>
              <a:blipFill>
                <a:blip r:embed="rId4"/>
                <a:stretch>
                  <a:fillRect r="-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38FBF9-B297-9C43-8D82-555C30D9D564}"/>
                  </a:ext>
                </a:extLst>
              </p:cNvPr>
              <p:cNvSpPr/>
              <p:nvPr/>
            </p:nvSpPr>
            <p:spPr>
              <a:xfrm>
                <a:off x="660038" y="2606540"/>
                <a:ext cx="4111557" cy="642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190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19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ar-AE" sz="1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90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ar-AE" sz="190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9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1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 sz="1900" smtClean="0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ar-AE" sz="19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 sz="19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900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9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38FBF9-B297-9C43-8D82-555C30D9D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38" y="2606540"/>
                <a:ext cx="4111557" cy="642484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697A1E9-7598-1749-805C-8CEBBA7668F3}"/>
              </a:ext>
            </a:extLst>
          </p:cNvPr>
          <p:cNvSpPr txBox="1"/>
          <p:nvPr/>
        </p:nvSpPr>
        <p:spPr>
          <a:xfrm>
            <a:off x="2700729" y="780084"/>
            <a:ext cx="2454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Protein sector concentration </a:t>
            </a:r>
          </a:p>
          <a:p>
            <a:pPr algn="ctr"/>
            <a:r>
              <a:rPr lang="en-US" sz="1400" dirty="0"/>
              <a:t>= </a:t>
            </a:r>
          </a:p>
          <a:p>
            <a:pPr algn="ctr"/>
            <a:r>
              <a:rPr lang="en-US" sz="1400" dirty="0"/>
              <a:t>sector allocation fraction </a:t>
            </a:r>
          </a:p>
          <a:p>
            <a:pPr algn="ctr"/>
            <a:r>
              <a:rPr lang="en-US" sz="1400" dirty="0"/>
              <a:t>X </a:t>
            </a:r>
          </a:p>
          <a:p>
            <a:pPr algn="ctr"/>
            <a:r>
              <a:rPr lang="en-US" sz="1400" dirty="0"/>
              <a:t>total protein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1D15D-B69E-A449-B31D-7C2E78A3C643}"/>
                  </a:ext>
                </a:extLst>
              </p:cNvPr>
              <p:cNvSpPr/>
              <p:nvPr/>
            </p:nvSpPr>
            <p:spPr>
              <a:xfrm>
                <a:off x="611400" y="4694132"/>
                <a:ext cx="2244782" cy="785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FF26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22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1D15D-B69E-A449-B31D-7C2E78A3C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0" y="4694132"/>
                <a:ext cx="2244782" cy="785600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504578E-5EA2-0A42-828A-F4022379D8C1}"/>
              </a:ext>
            </a:extLst>
          </p:cNvPr>
          <p:cNvSpPr txBox="1"/>
          <p:nvPr/>
        </p:nvSpPr>
        <p:spPr>
          <a:xfrm>
            <a:off x="2610167" y="4478006"/>
            <a:ext cx="2307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Size at division</a:t>
            </a:r>
          </a:p>
          <a:p>
            <a:pPr algn="ctr"/>
            <a:r>
              <a:rPr lang="en-US" sz="1400" dirty="0"/>
              <a:t>= </a:t>
            </a:r>
          </a:p>
          <a:p>
            <a:pPr algn="ctr"/>
            <a:r>
              <a:rPr lang="en-US" sz="1400" dirty="0"/>
              <a:t>X division threshold </a:t>
            </a:r>
          </a:p>
          <a:p>
            <a:pPr algn="ctr"/>
            <a:r>
              <a:rPr lang="en-US" sz="1400" dirty="0"/>
              <a:t>/ </a:t>
            </a:r>
          </a:p>
          <a:p>
            <a:pPr algn="ctr"/>
            <a:r>
              <a:rPr lang="en-US" sz="1400" dirty="0"/>
              <a:t>X concentration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359A9-E5EA-FA4D-9E1F-654C85CE0A69}"/>
              </a:ext>
            </a:extLst>
          </p:cNvPr>
          <p:cNvSpPr txBox="1"/>
          <p:nvPr/>
        </p:nvSpPr>
        <p:spPr>
          <a:xfrm>
            <a:off x="843949" y="3302056"/>
            <a:ext cx="37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Balance between </a:t>
            </a:r>
          </a:p>
          <a:p>
            <a:pPr algn="ctr"/>
            <a:r>
              <a:rPr lang="en-US" sz="1400" dirty="0"/>
              <a:t>precursor synthesis and protein synthesis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F75F2-C7D4-4043-AD57-5126595C9CB1}"/>
              </a:ext>
            </a:extLst>
          </p:cNvPr>
          <p:cNvCxnSpPr>
            <a:cxnSpLocks/>
          </p:cNvCxnSpPr>
          <p:nvPr/>
        </p:nvCxnSpPr>
        <p:spPr>
          <a:xfrm>
            <a:off x="186129" y="2328231"/>
            <a:ext cx="5029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D4C153-38CA-1440-80BA-95EC2B38E6C8}"/>
              </a:ext>
            </a:extLst>
          </p:cNvPr>
          <p:cNvCxnSpPr>
            <a:cxnSpLocks/>
          </p:cNvCxnSpPr>
          <p:nvPr/>
        </p:nvCxnSpPr>
        <p:spPr>
          <a:xfrm>
            <a:off x="186129" y="4134332"/>
            <a:ext cx="5029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32</cp:revision>
  <dcterms:created xsi:type="dcterms:W3CDTF">2018-09-15T11:42:35Z</dcterms:created>
  <dcterms:modified xsi:type="dcterms:W3CDTF">2018-10-21T16:51:07Z</dcterms:modified>
</cp:coreProperties>
</file>