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4"/>
    <p:restoredTop sz="94586"/>
  </p:normalViewPr>
  <p:slideViewPr>
    <p:cSldViewPr snapToGrid="0" snapToObjects="1">
      <p:cViewPr>
        <p:scale>
          <a:sx n="190" d="100"/>
          <a:sy n="190" d="100"/>
        </p:scale>
        <p:origin x="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4A16FC2-980C-4C49-B29D-09EF8C7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4" y="648517"/>
            <a:ext cx="3221243" cy="25837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406C26-F953-FF4B-ACF9-E07510895AFD}"/>
              </a:ext>
            </a:extLst>
          </p:cNvPr>
          <p:cNvSpPr txBox="1"/>
          <p:nvPr/>
        </p:nvSpPr>
        <p:spPr>
          <a:xfrm>
            <a:off x="19940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92CC5-022A-3842-A934-AB436591FF48}"/>
              </a:ext>
            </a:extLst>
          </p:cNvPr>
          <p:cNvSpPr txBox="1"/>
          <p:nvPr/>
        </p:nvSpPr>
        <p:spPr>
          <a:xfrm>
            <a:off x="3913022" y="257097"/>
            <a:ext cx="6538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/>
              <p:nvPr/>
            </p:nvSpPr>
            <p:spPr>
              <a:xfrm>
                <a:off x="1630530" y="1532381"/>
                <a:ext cx="837445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52585-6A98-0649-8EC6-48D1FD8E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0" y="1532381"/>
                <a:ext cx="837445" cy="123111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F50A1-0A74-774E-98C3-523E27CF39C8}"/>
              </a:ext>
            </a:extLst>
          </p:cNvPr>
          <p:cNvCxnSpPr>
            <a:cxnSpLocks/>
          </p:cNvCxnSpPr>
          <p:nvPr/>
        </p:nvCxnSpPr>
        <p:spPr>
          <a:xfrm>
            <a:off x="802629" y="1690427"/>
            <a:ext cx="28398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A8F1C3-C22D-4249-8E0C-E9B801A6FD2A}"/>
              </a:ext>
            </a:extLst>
          </p:cNvPr>
          <p:cNvCxnSpPr>
            <a:cxnSpLocks/>
          </p:cNvCxnSpPr>
          <p:nvPr/>
        </p:nvCxnSpPr>
        <p:spPr>
          <a:xfrm>
            <a:off x="802629" y="1891310"/>
            <a:ext cx="2839820" cy="28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/>
              <p:nvPr/>
            </p:nvSpPr>
            <p:spPr>
              <a:xfrm>
                <a:off x="1753431" y="1773270"/>
                <a:ext cx="566980" cy="12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GB" sz="800" dirty="0"/>
                  <a:t>/2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94588-1658-C946-B091-7609382E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31" y="1773270"/>
                <a:ext cx="566980" cy="123111"/>
              </a:xfrm>
              <a:prstGeom prst="rect">
                <a:avLst/>
              </a:prstGeom>
              <a:blipFill>
                <a:blip r:embed="rId5"/>
                <a:stretch>
                  <a:fillRect t="-20000" b="-6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2E680C-D74D-1B4F-ABE7-37650997A5E5}"/>
              </a:ext>
            </a:extLst>
          </p:cNvPr>
          <p:cNvSpPr txBox="1"/>
          <p:nvPr/>
        </p:nvSpPr>
        <p:spPr>
          <a:xfrm>
            <a:off x="1187800" y="397946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Model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E1A7F-F0A9-CB45-B5E3-46B321925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75" y="701088"/>
            <a:ext cx="2349489" cy="246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5F6A21-3640-E749-BD1E-34314E4639D2}"/>
              </a:ext>
            </a:extLst>
          </p:cNvPr>
          <p:cNvSpPr txBox="1"/>
          <p:nvPr/>
        </p:nvSpPr>
        <p:spPr>
          <a:xfrm>
            <a:off x="4430535" y="397946"/>
            <a:ext cx="2116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Steady-state</a:t>
            </a:r>
          </a:p>
        </p:txBody>
      </p:sp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47</cp:revision>
  <dcterms:created xsi:type="dcterms:W3CDTF">2018-09-15T11:42:35Z</dcterms:created>
  <dcterms:modified xsi:type="dcterms:W3CDTF">2018-10-21T16:55:16Z</dcterms:modified>
</cp:coreProperties>
</file>