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/>
    <p:restoredTop sz="94586"/>
  </p:normalViewPr>
  <p:slideViewPr>
    <p:cSldViewPr snapToGrid="0" snapToObjects="1">
      <p:cViewPr varScale="1">
        <p:scale>
          <a:sx n="108" d="100"/>
          <a:sy n="108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CD3-564D-9742-98B5-86271438CCE6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016AF2D-4991-F24B-B4A1-DD17DF6049AC}"/>
              </a:ext>
            </a:extLst>
          </p:cNvPr>
          <p:cNvSpPr txBox="1"/>
          <p:nvPr/>
        </p:nvSpPr>
        <p:spPr>
          <a:xfrm>
            <a:off x="1157469" y="607240"/>
            <a:ext cx="844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C1EAC-DF38-B648-88FC-E88DE2F4241F}"/>
              </a:ext>
            </a:extLst>
          </p:cNvPr>
          <p:cNvSpPr txBox="1"/>
          <p:nvPr/>
        </p:nvSpPr>
        <p:spPr>
          <a:xfrm>
            <a:off x="1157469" y="3314289"/>
            <a:ext cx="844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A33BA3-6B41-DF41-B58D-9FA77428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611" y="771670"/>
            <a:ext cx="6271200" cy="541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2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2</Words>
  <Application>Microsoft Macintosh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75</cp:revision>
  <dcterms:created xsi:type="dcterms:W3CDTF">2018-09-15T12:04:21Z</dcterms:created>
  <dcterms:modified xsi:type="dcterms:W3CDTF">2018-11-13T12:44:23Z</dcterms:modified>
</cp:coreProperties>
</file>