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586"/>
  </p:normalViewPr>
  <p:slideViewPr>
    <p:cSldViewPr snapToGrid="0" snapToObjects="1">
      <p:cViewPr varScale="1">
        <p:scale>
          <a:sx n="105" d="100"/>
          <a:sy n="105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0.png"/><Relationship Id="rId10" Type="http://schemas.openxmlformats.org/officeDocument/2006/relationships/image" Target="../media/image8.emf"/><Relationship Id="rId4" Type="http://schemas.openxmlformats.org/officeDocument/2006/relationships/image" Target="../media/image3.png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emf"/><Relationship Id="rId5" Type="http://schemas.openxmlformats.org/officeDocument/2006/relationships/image" Target="../media/image30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4858A4C-CACB-8644-99AF-ECDA32AE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29" y="93926"/>
            <a:ext cx="2520000" cy="22675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1D9779-1EF6-DA40-AED3-094C5ECE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42" y="94640"/>
            <a:ext cx="2520000" cy="2267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3553579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498018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25DF0-1B38-1048-B421-3B043C56355E}"/>
              </a:ext>
            </a:extLst>
          </p:cNvPr>
          <p:cNvSpPr txBox="1"/>
          <p:nvPr/>
        </p:nvSpPr>
        <p:spPr>
          <a:xfrm>
            <a:off x="3578532" y="989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6198900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1C744-0E6A-2C48-8CCB-BA641E4D17A0}"/>
              </a:ext>
            </a:extLst>
          </p:cNvPr>
          <p:cNvSpPr txBox="1"/>
          <p:nvPr/>
        </p:nvSpPr>
        <p:spPr>
          <a:xfrm>
            <a:off x="1139003" y="256899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60D71-6EAB-1942-B4F9-0DA7CA2874CC}"/>
              </a:ext>
            </a:extLst>
          </p:cNvPr>
          <p:cNvSpPr txBox="1"/>
          <p:nvPr/>
        </p:nvSpPr>
        <p:spPr>
          <a:xfrm>
            <a:off x="1139002" y="513032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1C53E8-E312-B14A-9751-1CB8ED0DC09D}"/>
              </a:ext>
            </a:extLst>
          </p:cNvPr>
          <p:cNvGrpSpPr/>
          <p:nvPr/>
        </p:nvGrpSpPr>
        <p:grpSpPr>
          <a:xfrm>
            <a:off x="3780094" y="5699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C63C76-8AE7-674F-998B-26BE2C6EB7C3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3F9A96-99C0-5D49-B20A-2A0E85D1F3BD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690D-C2F8-B546-81EF-49BABE08BE4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DB3636-72BF-C042-83E4-0E4CA9C65B7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13E345-54E0-D04E-A32C-49086B5D0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C8205-C82E-3A45-BEC8-3CA768E3716E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B0865-51C5-0F41-AC01-33028254B77A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8C28842-3FB2-1C46-A32C-A1592A21B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8044" y="2737327"/>
            <a:ext cx="6840000" cy="23403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C7C603-7273-7044-BDB4-82B738529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378" y="5285224"/>
            <a:ext cx="6840000" cy="23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542724" y="4037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744286" y="8747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15B258-2555-3F4C-880C-405FFCB62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575" y="476779"/>
            <a:ext cx="2210874" cy="19893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A56CB9-F8C2-5E47-A031-9B6BEA89C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8470" y="462652"/>
            <a:ext cx="2216449" cy="199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14D10C-D3B7-074D-ACAE-40702D9A9C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7210" y="2951534"/>
            <a:ext cx="2000405" cy="19893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4DDE42-E2CF-2F42-A2DA-694DE7C340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666" y="2805230"/>
            <a:ext cx="2004923" cy="216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035F7B-BD00-CA4F-8964-C62DBB1EC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6473" y="2805230"/>
            <a:ext cx="200492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3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542724" y="4037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744286" y="8747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6A56CB9-F8C2-5E47-A031-9B6BEA89C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4086" y="462652"/>
            <a:ext cx="2216449" cy="199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14D10C-D3B7-074D-ACAE-40702D9A9C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210" y="2951534"/>
            <a:ext cx="2000405" cy="19893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4DDE42-E2CF-2F42-A2DA-694DE7C340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666" y="2805230"/>
            <a:ext cx="2004923" cy="216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035F7B-BD00-CA4F-8964-C62DBB1EC5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6473" y="2805230"/>
            <a:ext cx="2004923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24BA25-BC7C-894F-AA56-D2C0E3D250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9955" y="462652"/>
            <a:ext cx="2216449" cy="1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4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125</Words>
  <Application>Microsoft Macintosh PowerPoint</Application>
  <PresentationFormat>A4 Paper (210x297 mm)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58</cp:revision>
  <dcterms:created xsi:type="dcterms:W3CDTF">2018-09-15T12:04:21Z</dcterms:created>
  <dcterms:modified xsi:type="dcterms:W3CDTF">2019-01-25T16:20:24Z</dcterms:modified>
</cp:coreProperties>
</file>