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emf"/><Relationship Id="rId5" Type="http://schemas.openxmlformats.org/officeDocument/2006/relationships/image" Target="../media/image30.png"/><Relationship Id="rId10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062A902-89E9-E649-949F-B6C70295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42" y="428081"/>
            <a:ext cx="2217600" cy="1995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433395" y="393560"/>
            <a:ext cx="301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Regulation of </a:t>
            </a:r>
            <a:r>
              <a:rPr lang="en-US" sz="1000" i="1" dirty="0"/>
              <a:t>X </a:t>
            </a:r>
            <a:r>
              <a:rPr lang="en-US" sz="1000" dirty="0"/>
              <a:t>expression </a:t>
            </a:r>
          </a:p>
          <a:p>
            <a:pPr algn="ctr"/>
            <a:r>
              <a:rPr lang="en-US" sz="1000" dirty="0"/>
              <a:t>by  coarse-grained proteome sectors ? </a:t>
            </a:r>
            <a:endParaRPr lang="en-US" sz="1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634957" y="874714"/>
            <a:ext cx="2582550" cy="1508822"/>
            <a:chOff x="3819713" y="765944"/>
            <a:chExt cx="1787919" cy="10445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 sectors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507238-4087-2D47-964A-1B78B92EF112}"/>
              </a:ext>
            </a:extLst>
          </p:cNvPr>
          <p:cNvSpPr txBox="1"/>
          <p:nvPr/>
        </p:nvSpPr>
        <p:spPr>
          <a:xfrm>
            <a:off x="3007303" y="17065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31F8D0-FB67-574A-87CD-EB9A4EBD5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83" y="2805230"/>
            <a:ext cx="2073600" cy="2233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4CE829-F184-7547-8301-A65B7CCAB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5771" y="428081"/>
            <a:ext cx="2217600" cy="1995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F4215F-59F0-B54E-9769-46355C84593F}"/>
              </a:ext>
            </a:extLst>
          </p:cNvPr>
          <p:cNvSpPr txBox="1"/>
          <p:nvPr/>
        </p:nvSpPr>
        <p:spPr>
          <a:xfrm>
            <a:off x="540959" y="17463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51EE1-A98C-2041-A253-62722020151F}"/>
              </a:ext>
            </a:extLst>
          </p:cNvPr>
          <p:cNvSpPr txBox="1"/>
          <p:nvPr/>
        </p:nvSpPr>
        <p:spPr>
          <a:xfrm>
            <a:off x="5491091" y="1806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2DA2C83-4893-634D-976B-FB5CB5675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4227" y="2805230"/>
            <a:ext cx="2073600" cy="22339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97667D-011D-CD4B-A527-B5CF14C57BDE}"/>
              </a:ext>
            </a:extLst>
          </p:cNvPr>
          <p:cNvSpPr txBox="1"/>
          <p:nvPr/>
        </p:nvSpPr>
        <p:spPr>
          <a:xfrm>
            <a:off x="634957" y="2582202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0FE4E-2EA8-9840-8AFC-3AE73632EBDF}"/>
              </a:ext>
            </a:extLst>
          </p:cNvPr>
          <p:cNvSpPr txBox="1"/>
          <p:nvPr/>
        </p:nvSpPr>
        <p:spPr>
          <a:xfrm>
            <a:off x="3020659" y="2604363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4D8413-5FED-1646-BA5D-1F9555E1FBCA}"/>
              </a:ext>
            </a:extLst>
          </p:cNvPr>
          <p:cNvSpPr txBox="1"/>
          <p:nvPr/>
        </p:nvSpPr>
        <p:spPr>
          <a:xfrm>
            <a:off x="5491091" y="2620564"/>
            <a:ext cx="6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F9305B-2E5A-BD4F-AC61-F45DADDEE5B4}"/>
              </a:ext>
            </a:extLst>
          </p:cNvPr>
          <p:cNvCxnSpPr>
            <a:cxnSpLocks/>
          </p:cNvCxnSpPr>
          <p:nvPr/>
        </p:nvCxnSpPr>
        <p:spPr>
          <a:xfrm flipV="1">
            <a:off x="2273224" y="948153"/>
            <a:ext cx="218779" cy="275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539A0-2282-9F42-84DD-84E704C697CE}"/>
              </a:ext>
            </a:extLst>
          </p:cNvPr>
          <p:cNvSpPr txBox="1"/>
          <p:nvPr/>
        </p:nvSpPr>
        <p:spPr>
          <a:xfrm>
            <a:off x="2451139" y="819101"/>
            <a:ext cx="675188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invariant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3EAE6D-2370-424C-A3AF-8B31FB7A7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0571" y="2989896"/>
            <a:ext cx="2062800" cy="20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858A4C-CACB-8644-99AF-ECDA32AE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29" y="93926"/>
            <a:ext cx="2520000" cy="22675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1D9779-1EF6-DA40-AED3-094C5ECE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42" y="94640"/>
            <a:ext cx="2520000" cy="2267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3553579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498018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25DF0-1B38-1048-B421-3B043C56355E}"/>
              </a:ext>
            </a:extLst>
          </p:cNvPr>
          <p:cNvSpPr txBox="1"/>
          <p:nvPr/>
        </p:nvSpPr>
        <p:spPr>
          <a:xfrm>
            <a:off x="3578532" y="989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6198900" y="-72081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1C744-0E6A-2C48-8CCB-BA641E4D17A0}"/>
              </a:ext>
            </a:extLst>
          </p:cNvPr>
          <p:cNvSpPr txBox="1"/>
          <p:nvPr/>
        </p:nvSpPr>
        <p:spPr>
          <a:xfrm>
            <a:off x="1139003" y="256899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60D71-6EAB-1942-B4F9-0DA7CA2874CC}"/>
              </a:ext>
            </a:extLst>
          </p:cNvPr>
          <p:cNvSpPr txBox="1"/>
          <p:nvPr/>
        </p:nvSpPr>
        <p:spPr>
          <a:xfrm>
            <a:off x="1139002" y="5130320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1C53E8-E312-B14A-9751-1CB8ED0DC09D}"/>
              </a:ext>
            </a:extLst>
          </p:cNvPr>
          <p:cNvGrpSpPr/>
          <p:nvPr/>
        </p:nvGrpSpPr>
        <p:grpSpPr>
          <a:xfrm>
            <a:off x="3780094" y="5699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C63C76-8AE7-674F-998B-26BE2C6EB7C3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93F9A96-99C0-5D49-B20A-2A0E85D1F3BD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690D-C2F8-B546-81EF-49BABE08BE49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DB3636-72BF-C042-83E4-0E4CA9C65B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13E345-54E0-D04E-A32C-49086B5D0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C8205-C82E-3A45-BEC8-3CA768E3716E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B0865-51C5-0F41-AC01-33028254B77A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8C28842-3FB2-1C46-A32C-A1592A21B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8044" y="2737327"/>
            <a:ext cx="6840000" cy="23403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7C603-7273-7044-BDB4-82B738529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378" y="5285224"/>
            <a:ext cx="6840000" cy="234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542724" y="403776"/>
            <a:ext cx="301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Regulation of </a:t>
            </a:r>
            <a:r>
              <a:rPr lang="en-US" sz="900" i="1" dirty="0"/>
              <a:t>X </a:t>
            </a:r>
            <a:r>
              <a:rPr lang="en-US" sz="900" dirty="0"/>
              <a:t>expression </a:t>
            </a:r>
          </a:p>
          <a:p>
            <a:pPr algn="ctr"/>
            <a:r>
              <a:rPr lang="en-US" sz="900" dirty="0"/>
              <a:t>by  coarse-grained proteome sectors ? </a:t>
            </a:r>
            <a:endParaRPr lang="en-US" sz="9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744286" y="874714"/>
            <a:ext cx="2582550" cy="1497280"/>
            <a:chOff x="3819713" y="765944"/>
            <a:chExt cx="1787919" cy="10365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4"/>
              <a:ext cx="1123801" cy="286455"/>
              <a:chOff x="2233978" y="1508637"/>
              <a:chExt cx="1997868" cy="5092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AF41DE5-820C-514A-964A-465E1F99AF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1997868" cy="5092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369621" y="1776341"/>
                <a:ext cx="166977" cy="19822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7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75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75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75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75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75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FEA59C-8967-CB48-B2B5-5A7EA7E6A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75547"/>
                </a:xfrm>
                <a:prstGeom prst="rect">
                  <a:avLst/>
                </a:prstGeom>
                <a:blipFill>
                  <a:blip r:embed="rId5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98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982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98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982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98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982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982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982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982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BFC93C4-424F-AD45-8FE1-389A9D093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77811"/>
                </a:xfrm>
                <a:prstGeom prst="rect">
                  <a:avLst/>
                </a:prstGeom>
                <a:blipFill>
                  <a:blip r:embed="rId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1" dirty="0"/>
                <a:t>2 sectors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5B258-2555-3F4C-880C-405FFCB62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75" y="476779"/>
            <a:ext cx="2210874" cy="19893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A56CB9-F8C2-5E47-A031-9B6BEA89C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8470" y="462652"/>
            <a:ext cx="2216449" cy="199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14D10C-D3B7-074D-ACAE-40702D9A9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210" y="2951534"/>
            <a:ext cx="2000405" cy="19893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4DDE42-E2CF-2F42-A2DA-694DE7C34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0666" y="2805230"/>
            <a:ext cx="2004923" cy="21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B035F7B-BD00-CA4F-8964-C62DBB1EC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6473" y="2805230"/>
            <a:ext cx="2004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132</Words>
  <Application>Microsoft Macintosh PowerPoint</Application>
  <PresentationFormat>A4 Paper (210x297 mm)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71</cp:revision>
  <dcterms:created xsi:type="dcterms:W3CDTF">2018-09-15T12:04:21Z</dcterms:created>
  <dcterms:modified xsi:type="dcterms:W3CDTF">2019-02-13T14:49:50Z</dcterms:modified>
</cp:coreProperties>
</file>