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5"/>
    <p:restoredTop sz="94586"/>
  </p:normalViewPr>
  <p:slideViewPr>
    <p:cSldViewPr snapToGrid="0" snapToObjects="1">
      <p:cViewPr>
        <p:scale>
          <a:sx n="93" d="100"/>
          <a:sy n="93" d="100"/>
        </p:scale>
        <p:origin x="288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BD12DA4-9C98-E143-944F-57E588E9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3" y="129669"/>
            <a:ext cx="2520000" cy="21237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D8AB9D-DA09-0C4A-BD2E-EB2C115E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68" y="133942"/>
            <a:ext cx="2520000" cy="2119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695874" y="-70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647103" y="-7198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799551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28735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647103" y="2354428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647102" y="461697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922389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96327" y="765944"/>
              <a:ext cx="1123801" cy="277487"/>
              <a:chOff x="2338330" y="1508637"/>
              <a:chExt cx="1997868" cy="493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338330" y="1508637"/>
                    <a:ext cx="1997868" cy="4933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ar-AE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7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8330" y="1508637"/>
                    <a:ext cx="1997868" cy="4933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6D761D7-52C6-C94F-BA71-F84D1CC19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452" y="2394340"/>
            <a:ext cx="7999994" cy="21435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2E3FA4-B6B1-A743-9623-3083FEBEE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06" y="4743710"/>
            <a:ext cx="7994040" cy="21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45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39</cp:revision>
  <dcterms:created xsi:type="dcterms:W3CDTF">2018-09-15T12:04:21Z</dcterms:created>
  <dcterms:modified xsi:type="dcterms:W3CDTF">2018-10-13T13:46:08Z</dcterms:modified>
</cp:coreProperties>
</file>