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9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14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7307-DE28-5B43-9C37-B804F1844236}"/>
              </a:ext>
            </a:extLst>
          </p:cNvPr>
          <p:cNvSpPr txBox="1"/>
          <p:nvPr/>
        </p:nvSpPr>
        <p:spPr>
          <a:xfrm>
            <a:off x="373522" y="393560"/>
            <a:ext cx="301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Regulation of </a:t>
            </a:r>
            <a:r>
              <a:rPr lang="en-US" sz="1000" i="1" dirty="0"/>
              <a:t>X </a:t>
            </a:r>
            <a:r>
              <a:rPr lang="en-US" sz="1000" dirty="0"/>
              <a:t>expression </a:t>
            </a:r>
          </a:p>
          <a:p>
            <a:pPr algn="ctr"/>
            <a:r>
              <a:rPr lang="en-US" sz="1000" dirty="0"/>
              <a:t>by  coarse-grained proteome sectors ? </a:t>
            </a:r>
            <a:endParaRPr lang="en-US" sz="1000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125E49-DFF6-D145-BB57-74F0E088AC66}"/>
              </a:ext>
            </a:extLst>
          </p:cNvPr>
          <p:cNvGrpSpPr/>
          <p:nvPr/>
        </p:nvGrpSpPr>
        <p:grpSpPr>
          <a:xfrm>
            <a:off x="575084" y="874718"/>
            <a:ext cx="2582550" cy="1508820"/>
            <a:chOff x="3819713" y="765946"/>
            <a:chExt cx="1787919" cy="10445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9E0486-59F0-D745-AA41-3A1D171609F7}"/>
                </a:ext>
              </a:extLst>
            </p:cNvPr>
            <p:cNvGrpSpPr/>
            <p:nvPr/>
          </p:nvGrpSpPr>
          <p:grpSpPr>
            <a:xfrm>
              <a:off x="4037627" y="765946"/>
              <a:ext cx="1260479" cy="286455"/>
              <a:chOff x="2233978" y="1508637"/>
              <a:chExt cx="2240851" cy="5092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/>
                  <p:nvPr/>
                </p:nvSpPr>
                <p:spPr>
                  <a:xfrm>
                    <a:off x="2233978" y="1508637"/>
                    <a:ext cx="2240851" cy="50925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  <m:r>
                            <a:rPr lang="en-GB" sz="9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9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9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sz="9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b="0" i="1" smtClean="0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 sz="975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ar-AE" sz="975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f>
                            <m:fPr>
                              <m:ctrlPr>
                                <a:rPr lang="ar-AE" sz="975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975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975" i="1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9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 sz="975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975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6968C6D-2F86-A945-A7D1-900F9C99A2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978" y="1508637"/>
                    <a:ext cx="2240851" cy="5092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A48231A-EE8A-3441-A88C-43A0B143E614}"/>
                  </a:ext>
                </a:extLst>
              </p:cNvPr>
              <p:cNvSpPr/>
              <p:nvPr/>
            </p:nvSpPr>
            <p:spPr>
              <a:xfrm>
                <a:off x="3273866" y="1776341"/>
                <a:ext cx="166977" cy="198228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7B527C-2E77-3745-9959-E979D6F57D4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026558"/>
              <a:ext cx="0" cy="16350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/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8E68AA-B5E7-164A-98AE-06FEF9DC2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713" y="1426976"/>
                  <a:ext cx="1123801" cy="383537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BCC7F6-052F-3A4D-999D-979C96F01D44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89" y="1183340"/>
              <a:ext cx="152400" cy="1524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125432-D0F8-DA4E-8EF1-0FB782261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990" y="1190064"/>
              <a:ext cx="152398" cy="13702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/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GB" sz="1000" i="1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en-GB" sz="10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GB" sz="1000" i="1" dirty="0">
                      <a:latin typeface="Cambria Math" panose="020405030504060302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010211B-572D-D943-89CF-BA10E7F4E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659" y="1419894"/>
                  <a:ext cx="929973" cy="383537"/>
                </a:xfrm>
                <a:prstGeom prst="rect">
                  <a:avLst/>
                </a:prstGeom>
                <a:blipFill>
                  <a:blip r:embed="rId8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46BFA-9804-DA46-B640-D5C0927253EB}"/>
                </a:ext>
              </a:extLst>
            </p:cNvPr>
            <p:cNvSpPr txBox="1"/>
            <p:nvPr/>
          </p:nvSpPr>
          <p:spPr>
            <a:xfrm>
              <a:off x="4089603" y="1261262"/>
              <a:ext cx="553206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 sector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96C18-3549-4D41-985E-714F3381AB09}"/>
                </a:ext>
              </a:extLst>
            </p:cNvPr>
            <p:cNvSpPr txBox="1"/>
            <p:nvPr/>
          </p:nvSpPr>
          <p:spPr>
            <a:xfrm>
              <a:off x="4829059" y="1262167"/>
              <a:ext cx="550477" cy="17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2 sectors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F9305B-2E5A-BD4F-AC61-F45DADDEE5B4}"/>
              </a:ext>
            </a:extLst>
          </p:cNvPr>
          <p:cNvCxnSpPr>
            <a:cxnSpLocks/>
          </p:cNvCxnSpPr>
          <p:nvPr/>
        </p:nvCxnSpPr>
        <p:spPr>
          <a:xfrm flipV="1">
            <a:off x="2555477" y="921350"/>
            <a:ext cx="120775" cy="275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D539A0-2282-9F42-84DD-84E704C697CE}"/>
              </a:ext>
            </a:extLst>
          </p:cNvPr>
          <p:cNvSpPr txBox="1"/>
          <p:nvPr/>
        </p:nvSpPr>
        <p:spPr>
          <a:xfrm>
            <a:off x="2603889" y="771725"/>
            <a:ext cx="675188" cy="24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invariant</a:t>
            </a:r>
          </a:p>
        </p:txBody>
      </p:sp>
    </p:spTree>
    <p:extLst>
      <p:ext uri="{BB962C8B-B14F-4D97-AF65-F5344CB8AC3E}">
        <p14:creationId xmlns:p14="http://schemas.microsoft.com/office/powerpoint/2010/main" val="8976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14</Words>
  <Application>Microsoft Office PowerPoint</Application>
  <PresentationFormat>Format A4 (210 x 297 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Windows User</cp:lastModifiedBy>
  <cp:revision>79</cp:revision>
  <dcterms:created xsi:type="dcterms:W3CDTF">2018-09-15T12:04:21Z</dcterms:created>
  <dcterms:modified xsi:type="dcterms:W3CDTF">2019-10-29T10:22:11Z</dcterms:modified>
</cp:coreProperties>
</file>