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94586"/>
  </p:normalViewPr>
  <p:slideViewPr>
    <p:cSldViewPr snapToGrid="0" snapToObjects="1">
      <p:cViewPr>
        <p:scale>
          <a:sx n="120" d="100"/>
          <a:sy n="120" d="100"/>
        </p:scale>
        <p:origin x="10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10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3646179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498018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5DF0-1B38-1048-B421-3B043C56355E}"/>
              </a:ext>
            </a:extLst>
          </p:cNvPr>
          <p:cNvSpPr txBox="1"/>
          <p:nvPr/>
        </p:nvSpPr>
        <p:spPr>
          <a:xfrm>
            <a:off x="3671132" y="989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6303073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1C744-0E6A-2C48-8CCB-BA641E4D17A0}"/>
              </a:ext>
            </a:extLst>
          </p:cNvPr>
          <p:cNvSpPr txBox="1"/>
          <p:nvPr/>
        </p:nvSpPr>
        <p:spPr>
          <a:xfrm>
            <a:off x="1081128" y="256899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60D71-6EAB-1942-B4F9-0DA7CA2874CC}"/>
              </a:ext>
            </a:extLst>
          </p:cNvPr>
          <p:cNvSpPr txBox="1"/>
          <p:nvPr/>
        </p:nvSpPr>
        <p:spPr>
          <a:xfrm>
            <a:off x="1081127" y="513032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1C53E8-E312-B14A-9751-1CB8ED0DC09D}"/>
              </a:ext>
            </a:extLst>
          </p:cNvPr>
          <p:cNvGrpSpPr/>
          <p:nvPr/>
        </p:nvGrpSpPr>
        <p:grpSpPr>
          <a:xfrm>
            <a:off x="3872694" y="5699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63C76-8AE7-674F-998B-26BE2C6EB7C3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3F9A96-99C0-5D49-B20A-2A0E85D1F3BD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690D-C2F8-B546-81EF-49BABE08BE4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B3636-72BF-C042-83E4-0E4CA9C65B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3E345-54E0-D04E-A32C-49086B5D0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C8205-C82E-3A45-BEC8-3CA768E3716E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B0865-51C5-0F41-AC01-33028254B77A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40A11C9-DFFC-0F4D-96C1-29702D1355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8037" y="5330217"/>
            <a:ext cx="6840000" cy="23214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0B37F1-4825-3C40-81F8-380F1EA0E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038" y="2688308"/>
            <a:ext cx="6840000" cy="23214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052B88F-6DCA-4A4B-8EBC-8FD2FA9C97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452" y="74431"/>
            <a:ext cx="2520000" cy="22716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DE04904-A2CD-284E-AC66-A278249207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6048" y="138955"/>
            <a:ext cx="2520000" cy="22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45</Words>
  <Application>Microsoft Macintosh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51</cp:revision>
  <dcterms:created xsi:type="dcterms:W3CDTF">2018-09-15T12:04:21Z</dcterms:created>
  <dcterms:modified xsi:type="dcterms:W3CDTF">2018-10-26T09:28:37Z</dcterms:modified>
</cp:coreProperties>
</file>