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4586"/>
  </p:normalViewPr>
  <p:slideViewPr>
    <p:cSldViewPr snapToGrid="0" snapToObjects="1">
      <p:cViewPr>
        <p:scale>
          <a:sx n="249" d="100"/>
          <a:sy n="24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0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2.emf"/><Relationship Id="rId5" Type="http://schemas.openxmlformats.org/officeDocument/2006/relationships/image" Target="../media/image10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433395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634957" y="874714"/>
            <a:ext cx="2582550" cy="1508822"/>
            <a:chOff x="3819713" y="765944"/>
            <a:chExt cx="1787919" cy="1044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391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209" y="2951534"/>
            <a:ext cx="2063368" cy="205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19" y="2805230"/>
            <a:ext cx="2071754" cy="2232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4990" y="2805230"/>
            <a:ext cx="2071754" cy="223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24BA25-BC7C-894F-AA56-D2C0E3D250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9650" y="462652"/>
            <a:ext cx="2216449" cy="199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273224" y="948153"/>
            <a:ext cx="218779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451139" y="819101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132</Words>
  <Application>Microsoft Macintosh PowerPoint</Application>
  <PresentationFormat>A4 Paper (210x297 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63</cp:revision>
  <dcterms:created xsi:type="dcterms:W3CDTF">2018-09-15T12:04:21Z</dcterms:created>
  <dcterms:modified xsi:type="dcterms:W3CDTF">2019-02-09T11:31:22Z</dcterms:modified>
</cp:coreProperties>
</file>