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E680-2B1E-4509-8AB3-9353AB8D7C7B}" type="datetimeFigureOut">
              <a:rPr lang="en-US" smtClean="0"/>
              <a:t>2019-10-16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A4C2-D99E-47BC-99F9-81D9DCF963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E680-2B1E-4509-8AB3-9353AB8D7C7B}" type="datetimeFigureOut">
              <a:rPr lang="en-US" smtClean="0"/>
              <a:t>2019-10-16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A4C2-D99E-47BC-99F9-81D9DCF963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5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E680-2B1E-4509-8AB3-9353AB8D7C7B}" type="datetimeFigureOut">
              <a:rPr lang="en-US" smtClean="0"/>
              <a:t>2019-10-16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A4C2-D99E-47BC-99F9-81D9DCF963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1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E680-2B1E-4509-8AB3-9353AB8D7C7B}" type="datetimeFigureOut">
              <a:rPr lang="en-US" smtClean="0"/>
              <a:t>2019-10-16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A4C2-D99E-47BC-99F9-81D9DCF963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7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E680-2B1E-4509-8AB3-9353AB8D7C7B}" type="datetimeFigureOut">
              <a:rPr lang="en-US" smtClean="0"/>
              <a:t>2019-10-16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A4C2-D99E-47BC-99F9-81D9DCF963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7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E680-2B1E-4509-8AB3-9353AB8D7C7B}" type="datetimeFigureOut">
              <a:rPr lang="en-US" smtClean="0"/>
              <a:t>2019-10-16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A4C2-D99E-47BC-99F9-81D9DCF963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4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E680-2B1E-4509-8AB3-9353AB8D7C7B}" type="datetimeFigureOut">
              <a:rPr lang="en-US" smtClean="0"/>
              <a:t>2019-10-16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A4C2-D99E-47BC-99F9-81D9DCF963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0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E680-2B1E-4509-8AB3-9353AB8D7C7B}" type="datetimeFigureOut">
              <a:rPr lang="en-US" smtClean="0"/>
              <a:t>2019-10-16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A4C2-D99E-47BC-99F9-81D9DCF963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6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E680-2B1E-4509-8AB3-9353AB8D7C7B}" type="datetimeFigureOut">
              <a:rPr lang="en-US" smtClean="0"/>
              <a:t>2019-10-16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A4C2-D99E-47BC-99F9-81D9DCF963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4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E680-2B1E-4509-8AB3-9353AB8D7C7B}" type="datetimeFigureOut">
              <a:rPr lang="en-US" smtClean="0"/>
              <a:t>2019-10-16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A4C2-D99E-47BC-99F9-81D9DCF963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3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E680-2B1E-4509-8AB3-9353AB8D7C7B}" type="datetimeFigureOut">
              <a:rPr lang="en-US" smtClean="0"/>
              <a:t>2019-10-16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A4C2-D99E-47BC-99F9-81D9DCF963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5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CE680-2B1E-4509-8AB3-9353AB8D7C7B}" type="datetimeFigureOut">
              <a:rPr lang="en-US" smtClean="0"/>
              <a:t>2019-10-16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1A4C2-D99E-47BC-99F9-81D9DCF963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6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20" y="0"/>
            <a:ext cx="91489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3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276" y="1284588"/>
            <a:ext cx="8466067" cy="2520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749" y="3951643"/>
            <a:ext cx="8381123" cy="2520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234242" y="439946"/>
            <a:ext cx="8304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Basan</a:t>
            </a:r>
            <a:r>
              <a:rPr lang="en-US" sz="2400" b="1" dirty="0" smtClean="0"/>
              <a:t> data – </a:t>
            </a:r>
            <a:r>
              <a:rPr lang="en-US" sz="2400" b="1" dirty="0" err="1" smtClean="0"/>
              <a:t>phi_R_max</a:t>
            </a:r>
            <a:r>
              <a:rPr lang="en-US" sz="2400" b="1" dirty="0" smtClean="0"/>
              <a:t> = 0.55 (preferred value of </a:t>
            </a:r>
            <a:r>
              <a:rPr lang="en-US" sz="2400" b="1" dirty="0" err="1" smtClean="0"/>
              <a:t>scott</a:t>
            </a:r>
            <a:r>
              <a:rPr lang="en-US" sz="2400" b="1" dirty="0" smtClean="0"/>
              <a:t>)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8854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276" y="1284588"/>
            <a:ext cx="8466066" cy="2520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749" y="3951643"/>
            <a:ext cx="8381122" cy="2520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260184" y="276046"/>
            <a:ext cx="6090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Basan</a:t>
            </a:r>
            <a:r>
              <a:rPr lang="en-US" sz="2400" b="1" dirty="0" smtClean="0"/>
              <a:t> data – </a:t>
            </a:r>
            <a:r>
              <a:rPr lang="en-US" sz="2400" b="1" dirty="0" err="1" smtClean="0"/>
              <a:t>phi_R_max</a:t>
            </a:r>
            <a:r>
              <a:rPr lang="en-US" sz="2400" b="1" dirty="0" smtClean="0"/>
              <a:t> = 0.5 </a:t>
            </a:r>
            <a:endParaRPr lang="en-US" sz="24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9287" y="2053087"/>
            <a:ext cx="20198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Clearly, </a:t>
            </a:r>
            <a:r>
              <a:rPr lang="en-US" sz="1400" dirty="0" err="1" smtClean="0"/>
              <a:t>phi_R</a:t>
            </a:r>
            <a:r>
              <a:rPr lang="en-US" sz="1400" dirty="0" smtClean="0"/>
              <a:t> cannot predict geometry across the 3 modulations !</a:t>
            </a:r>
            <a:endParaRPr lang="en-US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94891" y="4155057"/>
            <a:ext cx="20198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Phi_E</a:t>
            </a:r>
            <a:r>
              <a:rPr lang="en-US" sz="1400" dirty="0" smtClean="0"/>
              <a:t> can somewhat predict geometry for useless and nutrient, not much for cm.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Simple </a:t>
            </a:r>
            <a:r>
              <a:rPr lang="en-US" sz="1400" dirty="0" err="1" smtClean="0"/>
              <a:t>linearish</a:t>
            </a:r>
            <a:r>
              <a:rPr lang="en-US" sz="1400" dirty="0" smtClean="0"/>
              <a:t> relationship for width 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449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310" y="1284588"/>
            <a:ext cx="8399999" cy="2520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749" y="3951643"/>
            <a:ext cx="8381122" cy="2520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234242" y="439946"/>
            <a:ext cx="8304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Si data – </a:t>
            </a:r>
            <a:r>
              <a:rPr lang="en-US" sz="2400" b="1" dirty="0" err="1" smtClean="0"/>
              <a:t>phi_R_max</a:t>
            </a:r>
            <a:r>
              <a:rPr lang="en-US" sz="2400" b="1" dirty="0" smtClean="0"/>
              <a:t> = 0.55 (preferred value of </a:t>
            </a:r>
            <a:r>
              <a:rPr lang="en-US" sz="2400" b="1" dirty="0" err="1" smtClean="0"/>
              <a:t>scott</a:t>
            </a:r>
            <a:r>
              <a:rPr lang="en-US" sz="2400" b="1" dirty="0" smtClean="0"/>
              <a:t>)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9987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310" y="1284588"/>
            <a:ext cx="8399999" cy="251999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749" y="3951643"/>
            <a:ext cx="8381122" cy="251999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234242" y="439946"/>
            <a:ext cx="8304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Si data – </a:t>
            </a:r>
            <a:r>
              <a:rPr lang="en-US" sz="2400" b="1" dirty="0" err="1" smtClean="0"/>
              <a:t>phi_R_max</a:t>
            </a:r>
            <a:r>
              <a:rPr lang="en-US" sz="2400" b="1" dirty="0" smtClean="0"/>
              <a:t> = 0.5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984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68</Words>
  <Application>Microsoft Office PowerPoint</Application>
  <PresentationFormat>Grand écran</PresentationFormat>
  <Paragraphs>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Windows User</dc:creator>
  <cp:lastModifiedBy>Windows User</cp:lastModifiedBy>
  <cp:revision>3</cp:revision>
  <dcterms:created xsi:type="dcterms:W3CDTF">2019-10-16T12:03:51Z</dcterms:created>
  <dcterms:modified xsi:type="dcterms:W3CDTF">2019-10-16T12:24:18Z</dcterms:modified>
</cp:coreProperties>
</file>