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>
        <p:scale>
          <a:sx n="70" d="100"/>
          <a:sy n="70" d="100"/>
        </p:scale>
        <p:origin x="25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E74302C-7EBA-2E40-A1AA-0F9A4242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6" y="6188457"/>
            <a:ext cx="8654582" cy="2088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E1C7E-C430-2042-8CC1-85174B23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0" y="3621966"/>
            <a:ext cx="8654578" cy="2220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5759CE-6BF7-CA42-8C66-378F85E1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46" y="503680"/>
            <a:ext cx="8980524" cy="28589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36001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236001" y="5928746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236001" y="346787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70</cp:revision>
  <dcterms:created xsi:type="dcterms:W3CDTF">2018-09-15T12:04:21Z</dcterms:created>
  <dcterms:modified xsi:type="dcterms:W3CDTF">2018-11-11T14:36:37Z</dcterms:modified>
</cp:coreProperties>
</file>