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142505" y="944728"/>
            <a:ext cx="31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190F-50C6-8C45-806D-A9423D92AD81}"/>
              </a:ext>
            </a:extLst>
          </p:cNvPr>
          <p:cNvSpPr txBox="1"/>
          <p:nvPr/>
        </p:nvSpPr>
        <p:spPr>
          <a:xfrm>
            <a:off x="3202853" y="944728"/>
            <a:ext cx="31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32A6F-0128-044B-A6D1-1302C818B523}"/>
              </a:ext>
            </a:extLst>
          </p:cNvPr>
          <p:cNvSpPr txBox="1"/>
          <p:nvPr/>
        </p:nvSpPr>
        <p:spPr>
          <a:xfrm>
            <a:off x="6493820" y="944728"/>
            <a:ext cx="281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99270-39C6-CE45-A33A-382ED4A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5" y="1585762"/>
            <a:ext cx="9037122" cy="30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9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72</cp:revision>
  <dcterms:created xsi:type="dcterms:W3CDTF">2018-09-15T12:04:21Z</dcterms:created>
  <dcterms:modified xsi:type="dcterms:W3CDTF">2018-11-11T14:39:02Z</dcterms:modified>
</cp:coreProperties>
</file>