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>
        <p:scale>
          <a:sx n="96" d="100"/>
          <a:sy n="96" d="100"/>
        </p:scale>
        <p:origin x="10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69D8-84C8-C543-AE50-AC2E5F226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0B78E-B1F2-294A-9599-D782471D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D8DA-AC58-0944-AC1F-91718667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D50A-B4F5-7645-9FC7-431BA93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324E-28FB-D040-BA29-7B815CF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4A18-22C2-694F-9003-A9EE55A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D030-612B-6947-8ED6-3AA80CDD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B71F-9AA7-2E4F-8C06-51FDFBEC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5F60-4767-484C-967F-EC67234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D55D-997F-F242-9781-ACA1894C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3E777-3C65-1947-856C-9ED10A7FD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14A76-CDC3-464F-A2B5-FA23CA654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1ED0-0734-204B-BB31-C166A498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D2F7-876E-4848-9CB7-29A78D15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C0DB-6A8C-2E41-B397-6EFC884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2903-BE18-B444-AF96-2FD16ABC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7408-5151-A347-B096-481046D4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B2C8-6974-8A47-9ECB-FD427C2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4035-2CFC-AD48-A978-EF82186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2A9E-6898-4C44-84BA-8223F42E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2705-EF19-0D49-80CC-32A2E3F7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DEE0-99CC-4F43-83C3-F58E2A4E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6082-2190-064A-B185-C7CA055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DE7F-AB6F-194D-9556-D228163A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594A-8E89-E444-A722-3CE281C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791E-0895-1540-8D4D-B4E96B34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3F6F-A4E9-7041-94B2-BB0C116E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B85D8-6E67-FA48-BE2A-96395D00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BC4F-9546-1245-AB57-1EFF780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F917-7BDD-1746-A0C9-60699A6A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2F51-CAB4-8A49-99FE-827206C7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A102-96CD-2648-9193-C90FF2EA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FFEE-822C-D840-9BE6-935E28DF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A451-6862-7A48-8576-BCBD63CA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2CB2-CCFC-9447-832B-5FFB69F5D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A3AD-46A7-BC4C-9E40-191BBE05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230F-82CB-104F-9356-AD1E67A6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1790C-9A0B-8F49-96C4-35EAE65D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1985F-22F9-D344-9AC0-6FC4A14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8966-24A6-F340-9678-3BFC2D6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E97A6-7EF6-BD46-AAA2-7ECE57E6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2115C-42E5-5242-8F19-D76E1DD5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D28ED-7C28-7846-964F-564769F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62FC4-5A11-2348-B3DF-CA058662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E88D4-801D-A847-8249-C6B3E68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A309-A119-CF46-AB28-1B9D890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E3E8-EF5A-FC43-92E5-5C53DF1B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F0A5-A324-D340-BB1D-EAA958CD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62990-396B-E349-9F91-57E56921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3F57-AD28-9642-AFF8-FCFD827B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E206-3FF5-6548-9302-8130C97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14F7-670A-1E41-8449-1B5A53E4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B3A-8710-774C-AC60-CAEDDD33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26CB2-4326-7546-BABD-1E9F4681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C6298-B053-4643-BFA3-EE82D6FA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A5DA2-C650-9D40-8322-F17C1321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5248-2630-6646-8F47-F2C56C3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EBF0C-FC25-DB42-90C4-861145F0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7CC73-6A54-0B44-AE5D-E2A29AF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C79-7A4A-2843-8DF8-E88AA19F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5D82-5CF9-004D-8302-9AE81A4D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23C-5D75-FD49-8337-8DAD12705FB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469D-16CF-0444-B6A3-F277E7A7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4048-4B1D-DA48-B6E8-AF928ABD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320C31-3DD4-964D-92AA-DCD51A4428E7}"/>
              </a:ext>
            </a:extLst>
          </p:cNvPr>
          <p:cNvSpPr/>
          <p:nvPr/>
        </p:nvSpPr>
        <p:spPr>
          <a:xfrm rot="20415852">
            <a:off x="537487" y="960486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8F0E82-D947-2543-BA07-38E2473A31A6}"/>
              </a:ext>
            </a:extLst>
          </p:cNvPr>
          <p:cNvCxnSpPr>
            <a:cxnSpLocks/>
          </p:cNvCxnSpPr>
          <p:nvPr/>
        </p:nvCxnSpPr>
        <p:spPr>
          <a:xfrm>
            <a:off x="1186623" y="973646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B9FC7A-D241-8541-B699-C841D062AB5B}"/>
              </a:ext>
            </a:extLst>
          </p:cNvPr>
          <p:cNvCxnSpPr>
            <a:cxnSpLocks/>
          </p:cNvCxnSpPr>
          <p:nvPr/>
        </p:nvCxnSpPr>
        <p:spPr>
          <a:xfrm>
            <a:off x="1057672" y="119415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3DD3FD6-4C68-9343-A449-3E1766CE8F95}"/>
              </a:ext>
            </a:extLst>
          </p:cNvPr>
          <p:cNvCxnSpPr>
            <a:cxnSpLocks/>
          </p:cNvCxnSpPr>
          <p:nvPr/>
        </p:nvCxnSpPr>
        <p:spPr>
          <a:xfrm>
            <a:off x="1448756" y="1035727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BBE06A-49D3-BA49-A47A-419221446054}"/>
              </a:ext>
            </a:extLst>
          </p:cNvPr>
          <p:cNvCxnSpPr>
            <a:cxnSpLocks/>
          </p:cNvCxnSpPr>
          <p:nvPr/>
        </p:nvCxnSpPr>
        <p:spPr>
          <a:xfrm>
            <a:off x="775869" y="114605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0F0D660B-C81F-144E-8C74-C73501C93860}"/>
              </a:ext>
            </a:extLst>
          </p:cNvPr>
          <p:cNvSpPr/>
          <p:nvPr/>
        </p:nvSpPr>
        <p:spPr>
          <a:xfrm>
            <a:off x="3170364" y="2313509"/>
            <a:ext cx="579167" cy="576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578C64F-AD13-034C-831A-BFA16F19F493}"/>
              </a:ext>
            </a:extLst>
          </p:cNvPr>
          <p:cNvCxnSpPr>
            <a:cxnSpLocks/>
          </p:cNvCxnSpPr>
          <p:nvPr/>
        </p:nvCxnSpPr>
        <p:spPr>
          <a:xfrm flipV="1">
            <a:off x="3165659" y="2350267"/>
            <a:ext cx="626400" cy="5309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C36272C6-6E3C-AC4C-98CE-0661634D2BB1}"/>
              </a:ext>
            </a:extLst>
          </p:cNvPr>
          <p:cNvSpPr/>
          <p:nvPr/>
        </p:nvSpPr>
        <p:spPr>
          <a:xfrm>
            <a:off x="3135613" y="5471022"/>
            <a:ext cx="576000" cy="576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B489865-B200-9B4E-BE93-E26FC8AAC959}"/>
              </a:ext>
            </a:extLst>
          </p:cNvPr>
          <p:cNvCxnSpPr>
            <a:cxnSpLocks/>
          </p:cNvCxnSpPr>
          <p:nvPr/>
        </p:nvCxnSpPr>
        <p:spPr>
          <a:xfrm>
            <a:off x="1879314" y="1185381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8B6ED9A-0449-4943-A8BA-E54AB1B09C18}"/>
              </a:ext>
            </a:extLst>
          </p:cNvPr>
          <p:cNvSpPr txBox="1"/>
          <p:nvPr/>
        </p:nvSpPr>
        <p:spPr>
          <a:xfrm>
            <a:off x="30366" y="22716"/>
            <a:ext cx="1157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LFC: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5DECBE4-5FDA-754E-ABDF-2B898DFC146F}"/>
              </a:ext>
            </a:extLst>
          </p:cNvPr>
          <p:cNvSpPr txBox="1"/>
          <p:nvPr/>
        </p:nvSpPr>
        <p:spPr>
          <a:xfrm>
            <a:off x="3862" y="3157958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RR: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AAF861E-99B7-F445-B065-B19297D61135}"/>
                  </a:ext>
                </a:extLst>
              </p:cNvPr>
              <p:cNvSpPr txBox="1"/>
              <p:nvPr/>
            </p:nvSpPr>
            <p:spPr>
              <a:xfrm>
                <a:off x="2092580" y="1899204"/>
                <a:ext cx="582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AAF861E-99B7-F445-B065-B19297D6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580" y="1899204"/>
                <a:ext cx="582211" cy="646331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CD6ABD-3775-FD41-9208-A96055E630DE}"/>
                  </a:ext>
                </a:extLst>
              </p:cNvPr>
              <p:cNvSpPr txBox="1"/>
              <p:nvPr/>
            </p:nvSpPr>
            <p:spPr>
              <a:xfrm>
                <a:off x="1878193" y="5002636"/>
                <a:ext cx="980589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CD6ABD-3775-FD41-9208-A96055E6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93" y="5002636"/>
                <a:ext cx="980589" cy="728533"/>
              </a:xfrm>
              <a:prstGeom prst="rect">
                <a:avLst/>
              </a:prstGeom>
              <a:blipFill>
                <a:blip r:embed="rId3"/>
                <a:stretch>
                  <a:fillRect l="-65385" t="-158621" r="-44872" b="-2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EC0E94-874C-0247-B0D7-5E6105048F0A}"/>
                  </a:ext>
                </a:extLst>
              </p:cNvPr>
              <p:cNvSpPr txBox="1"/>
              <p:nvPr/>
            </p:nvSpPr>
            <p:spPr>
              <a:xfrm>
                <a:off x="2038404" y="517212"/>
                <a:ext cx="6783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m:rPr>
                          <m:nor/>
                        </m:rPr>
                        <a:rPr lang="en-GB" sz="3600" b="1" i="0" baseline="-25000" dirty="0" smtClean="0"/>
                        <m:t>L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EC0E94-874C-0247-B0D7-5E610504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404" y="517212"/>
                <a:ext cx="678391" cy="646331"/>
              </a:xfrm>
              <a:prstGeom prst="rect">
                <a:avLst/>
              </a:prstGeom>
              <a:blipFill>
                <a:blip r:embed="rId4"/>
                <a:stretch>
                  <a:fillRect l="-185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E9ACC33-1B0A-AD49-95A9-541A56708CB7}"/>
              </a:ext>
            </a:extLst>
          </p:cNvPr>
          <p:cNvCxnSpPr>
            <a:cxnSpLocks/>
          </p:cNvCxnSpPr>
          <p:nvPr/>
        </p:nvCxnSpPr>
        <p:spPr>
          <a:xfrm>
            <a:off x="1956127" y="4317283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663C26-B13B-EE4F-89FE-4E7C0E9135E5}"/>
              </a:ext>
            </a:extLst>
          </p:cNvPr>
          <p:cNvCxnSpPr>
            <a:cxnSpLocks/>
          </p:cNvCxnSpPr>
          <p:nvPr/>
        </p:nvCxnSpPr>
        <p:spPr>
          <a:xfrm>
            <a:off x="1950921" y="5777031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86D7722-0D53-A243-8408-783094CA5443}"/>
              </a:ext>
            </a:extLst>
          </p:cNvPr>
          <p:cNvCxnSpPr>
            <a:cxnSpLocks/>
          </p:cNvCxnSpPr>
          <p:nvPr/>
        </p:nvCxnSpPr>
        <p:spPr>
          <a:xfrm>
            <a:off x="1885401" y="2580938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FCB0C27-91CA-4E48-BFE0-ECC6887D1A54}"/>
                  </a:ext>
                </a:extLst>
              </p:cNvPr>
              <p:cNvSpPr txBox="1"/>
              <p:nvPr/>
            </p:nvSpPr>
            <p:spPr>
              <a:xfrm>
                <a:off x="2031059" y="3609397"/>
                <a:ext cx="6655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4000" b="1" baseline="-25000" dirty="0"/>
                  <a:t>R</a:t>
                </a:r>
                <a:endParaRPr lang="en-US" sz="40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FCB0C27-91CA-4E48-BFE0-ECC6887D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59" y="3609397"/>
                <a:ext cx="665567" cy="707886"/>
              </a:xfrm>
              <a:prstGeom prst="rect">
                <a:avLst/>
              </a:prstGeom>
              <a:blipFill>
                <a:blip r:embed="rId5"/>
                <a:stretch>
                  <a:fillRect l="-11321" r="-1509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3D87FF8-A5F0-7142-96FB-D3E20E50DFBC}"/>
                  </a:ext>
                </a:extLst>
              </p:cNvPr>
              <p:cNvSpPr txBox="1"/>
              <p:nvPr/>
            </p:nvSpPr>
            <p:spPr>
              <a:xfrm>
                <a:off x="6513634" y="885494"/>
                <a:ext cx="49460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32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𝑵𝒔𝒔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3D87FF8-A5F0-7142-96FB-D3E20E50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34" y="885494"/>
                <a:ext cx="4946098" cy="492443"/>
              </a:xfrm>
              <a:prstGeom prst="rect">
                <a:avLst/>
              </a:prstGeom>
              <a:blipFill>
                <a:blip r:embed="rId6"/>
                <a:stretch>
                  <a:fillRect l="-2564" t="-7692" r="-3846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275F12-0FAC-994F-9AA2-0EBB14667FEA}"/>
                  </a:ext>
                </a:extLst>
              </p:cNvPr>
              <p:cNvSpPr txBox="1"/>
              <p:nvPr/>
            </p:nvSpPr>
            <p:spPr>
              <a:xfrm>
                <a:off x="6509898" y="227592"/>
                <a:ext cx="1149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𝑾𝒉𝒆𝒓𝒆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275F12-0FAC-994F-9AA2-0EBB1466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98" y="227592"/>
                <a:ext cx="1149354" cy="369332"/>
              </a:xfrm>
              <a:prstGeom prst="rect">
                <a:avLst/>
              </a:prstGeom>
              <a:blipFill>
                <a:blip r:embed="rId7"/>
                <a:stretch>
                  <a:fillRect l="-6593" r="-21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6BE6A1-5715-BC4B-970F-CEB55DFC239E}"/>
                  </a:ext>
                </a:extLst>
              </p:cNvPr>
              <p:cNvSpPr txBox="1"/>
              <p:nvPr/>
            </p:nvSpPr>
            <p:spPr>
              <a:xfrm>
                <a:off x="5778694" y="3631742"/>
                <a:ext cx="6402056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32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GB" sz="3200" b="1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𝒐𝒑𝒕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6BE6A1-5715-BC4B-970F-CEB55DFC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94" y="3631742"/>
                <a:ext cx="6402056" cy="1043042"/>
              </a:xfrm>
              <a:prstGeom prst="rect">
                <a:avLst/>
              </a:prstGeom>
              <a:blipFill>
                <a:blip r:embed="rId8"/>
                <a:stretch>
                  <a:fillRect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4E812-2AEA-AF45-A007-F135B4ED7720}"/>
                  </a:ext>
                </a:extLst>
              </p:cNvPr>
              <p:cNvSpPr txBox="1"/>
              <p:nvPr/>
            </p:nvSpPr>
            <p:spPr>
              <a:xfrm>
                <a:off x="35401" y="828558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4E812-2AEA-AF45-A007-F135B4ED7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" y="828558"/>
                <a:ext cx="468077" cy="369332"/>
              </a:xfrm>
              <a:prstGeom prst="rect">
                <a:avLst/>
              </a:prstGeom>
              <a:blipFill>
                <a:blip r:embed="rId9"/>
                <a:stretch>
                  <a:fillRect l="-18421" r="-210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E4B1F7-9C43-2449-A67E-FD970BBE294A}"/>
                  </a:ext>
                </a:extLst>
              </p:cNvPr>
              <p:cNvSpPr txBox="1"/>
              <p:nvPr/>
            </p:nvSpPr>
            <p:spPr>
              <a:xfrm>
                <a:off x="36341" y="2289637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E4B1F7-9C43-2449-A67E-FD970BBE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" y="2289637"/>
                <a:ext cx="468077" cy="369332"/>
              </a:xfrm>
              <a:prstGeom prst="rect">
                <a:avLst/>
              </a:prstGeom>
              <a:blipFill>
                <a:blip r:embed="rId10"/>
                <a:stretch>
                  <a:fillRect l="-18421" r="-2105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A43FE3-E62A-5145-83CA-DD0E74056DD9}"/>
                  </a:ext>
                </a:extLst>
              </p:cNvPr>
              <p:cNvSpPr txBox="1"/>
              <p:nvPr/>
            </p:nvSpPr>
            <p:spPr>
              <a:xfrm>
                <a:off x="36342" y="3968597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A43FE3-E62A-5145-83CA-DD0E7405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" y="3968597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l="-18421" r="-2105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2A235-6179-534C-BB92-DA3183CC0A53}"/>
                  </a:ext>
                </a:extLst>
              </p:cNvPr>
              <p:cNvSpPr txBox="1"/>
              <p:nvPr/>
            </p:nvSpPr>
            <p:spPr>
              <a:xfrm>
                <a:off x="35400" y="5454794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2A235-6179-534C-BB92-DA3183CC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" y="5454794"/>
                <a:ext cx="468077" cy="369332"/>
              </a:xfrm>
              <a:prstGeom prst="rect">
                <a:avLst/>
              </a:prstGeom>
              <a:blipFill>
                <a:blip r:embed="rId12"/>
                <a:stretch>
                  <a:fillRect l="-18421" r="-2105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B7AE574D-9021-1542-A19D-4DB9A9DC68FE}"/>
              </a:ext>
            </a:extLst>
          </p:cNvPr>
          <p:cNvSpPr/>
          <p:nvPr/>
        </p:nvSpPr>
        <p:spPr>
          <a:xfrm>
            <a:off x="8141693" y="602080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2108C-6E83-254C-A44C-C0224C193918}"/>
              </a:ext>
            </a:extLst>
          </p:cNvPr>
          <p:cNvCxnSpPr>
            <a:cxnSpLocks/>
          </p:cNvCxnSpPr>
          <p:nvPr/>
        </p:nvCxnSpPr>
        <p:spPr>
          <a:xfrm flipV="1">
            <a:off x="8110024" y="5988127"/>
            <a:ext cx="603337" cy="60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0859615-FFD2-B944-99B2-0DB19E60C0BA}"/>
              </a:ext>
            </a:extLst>
          </p:cNvPr>
          <p:cNvSpPr/>
          <p:nvPr/>
        </p:nvSpPr>
        <p:spPr>
          <a:xfrm rot="20415852">
            <a:off x="7870630" y="5430166"/>
            <a:ext cx="1082124" cy="38918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80E9D2-EADA-7D49-B140-72486BB2E75B}"/>
              </a:ext>
            </a:extLst>
          </p:cNvPr>
          <p:cNvCxnSpPr>
            <a:cxnSpLocks/>
          </p:cNvCxnSpPr>
          <p:nvPr/>
        </p:nvCxnSpPr>
        <p:spPr>
          <a:xfrm>
            <a:off x="8434189" y="5416454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061E49-44EC-364E-9150-9ADDFA36BFFD}"/>
              </a:ext>
            </a:extLst>
          </p:cNvPr>
          <p:cNvCxnSpPr>
            <a:cxnSpLocks/>
          </p:cNvCxnSpPr>
          <p:nvPr/>
        </p:nvCxnSpPr>
        <p:spPr>
          <a:xfrm>
            <a:off x="8320967" y="5614059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45981E-9AA5-6C46-9EA1-38ECA9FEE29E}"/>
              </a:ext>
            </a:extLst>
          </p:cNvPr>
          <p:cNvCxnSpPr>
            <a:cxnSpLocks/>
          </p:cNvCxnSpPr>
          <p:nvPr/>
        </p:nvCxnSpPr>
        <p:spPr>
          <a:xfrm>
            <a:off x="8666085" y="5462186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B6D35C-4608-504B-8F35-EB4C3988CEA7}"/>
              </a:ext>
            </a:extLst>
          </p:cNvPr>
          <p:cNvCxnSpPr>
            <a:cxnSpLocks/>
          </p:cNvCxnSpPr>
          <p:nvPr/>
        </p:nvCxnSpPr>
        <p:spPr>
          <a:xfrm>
            <a:off x="8083698" y="5575519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18F40C-1F5D-0340-B311-4C39C1B4F495}"/>
                  </a:ext>
                </a:extLst>
              </p:cNvPr>
              <p:cNvSpPr txBox="1"/>
              <p:nvPr/>
            </p:nvSpPr>
            <p:spPr>
              <a:xfrm>
                <a:off x="9233680" y="5376131"/>
                <a:ext cx="2442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𝑚𝑖𝑡𝑜𝑐h𝑜𝑛𝑑𝑟𝑖𝑜𝑛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18F40C-1F5D-0340-B311-4C39C1B4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80" y="5376131"/>
                <a:ext cx="2442335" cy="369332"/>
              </a:xfrm>
              <a:prstGeom prst="rect">
                <a:avLst/>
              </a:prstGeom>
              <a:blipFill>
                <a:blip r:embed="rId13"/>
                <a:stretch>
                  <a:fillRect l="-518" r="-25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33151-99F4-E943-B3C0-25A03F080782}"/>
                  </a:ext>
                </a:extLst>
              </p:cNvPr>
              <p:cNvSpPr txBox="1"/>
              <p:nvPr/>
            </p:nvSpPr>
            <p:spPr>
              <a:xfrm>
                <a:off x="9233679" y="6106143"/>
                <a:ext cx="941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33151-99F4-E943-B3C0-25A03F08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79" y="6106143"/>
                <a:ext cx="941604" cy="369332"/>
              </a:xfrm>
              <a:prstGeom prst="rect">
                <a:avLst/>
              </a:prstGeom>
              <a:blipFill>
                <a:blip r:embed="rId14"/>
                <a:stretch>
                  <a:fillRect l="-2667" r="-5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4F582B8-17A6-8344-9734-B0407A66A597}"/>
              </a:ext>
            </a:extLst>
          </p:cNvPr>
          <p:cNvSpPr/>
          <p:nvPr/>
        </p:nvSpPr>
        <p:spPr>
          <a:xfrm>
            <a:off x="7659253" y="5104946"/>
            <a:ext cx="4532748" cy="175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40C7BA-8ADF-1E4D-BD39-EC7C6CCDD12E}"/>
              </a:ext>
            </a:extLst>
          </p:cNvPr>
          <p:cNvSpPr/>
          <p:nvPr/>
        </p:nvSpPr>
        <p:spPr>
          <a:xfrm rot="20415852">
            <a:off x="2999757" y="963282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2D1787-52A0-834B-B5E8-4166609A2F9D}"/>
              </a:ext>
            </a:extLst>
          </p:cNvPr>
          <p:cNvCxnSpPr>
            <a:cxnSpLocks/>
          </p:cNvCxnSpPr>
          <p:nvPr/>
        </p:nvCxnSpPr>
        <p:spPr>
          <a:xfrm>
            <a:off x="3648893" y="97644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8DA473-6962-B34C-9D8F-B8BC136D0D02}"/>
              </a:ext>
            </a:extLst>
          </p:cNvPr>
          <p:cNvCxnSpPr>
            <a:cxnSpLocks/>
          </p:cNvCxnSpPr>
          <p:nvPr/>
        </p:nvCxnSpPr>
        <p:spPr>
          <a:xfrm>
            <a:off x="3519942" y="119694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EA3C46-80F9-CC48-8CE6-76578B021C72}"/>
              </a:ext>
            </a:extLst>
          </p:cNvPr>
          <p:cNvCxnSpPr>
            <a:cxnSpLocks/>
          </p:cNvCxnSpPr>
          <p:nvPr/>
        </p:nvCxnSpPr>
        <p:spPr>
          <a:xfrm>
            <a:off x="3911026" y="1038523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92CB1B-4452-F242-A574-75AB3D3C25CB}"/>
              </a:ext>
            </a:extLst>
          </p:cNvPr>
          <p:cNvCxnSpPr>
            <a:cxnSpLocks/>
          </p:cNvCxnSpPr>
          <p:nvPr/>
        </p:nvCxnSpPr>
        <p:spPr>
          <a:xfrm>
            <a:off x="3238139" y="114885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2578A96-B53C-A148-B313-A4BA7FC97873}"/>
              </a:ext>
            </a:extLst>
          </p:cNvPr>
          <p:cNvSpPr/>
          <p:nvPr/>
        </p:nvSpPr>
        <p:spPr>
          <a:xfrm rot="20415852">
            <a:off x="537487" y="2345593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23F0BA7-5FD0-7B4A-B836-D48F1629DE09}"/>
              </a:ext>
            </a:extLst>
          </p:cNvPr>
          <p:cNvCxnSpPr>
            <a:cxnSpLocks/>
          </p:cNvCxnSpPr>
          <p:nvPr/>
        </p:nvCxnSpPr>
        <p:spPr>
          <a:xfrm>
            <a:off x="1186623" y="2358753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7788DEC-506E-DE4E-8A53-695A36751254}"/>
              </a:ext>
            </a:extLst>
          </p:cNvPr>
          <p:cNvCxnSpPr>
            <a:cxnSpLocks/>
          </p:cNvCxnSpPr>
          <p:nvPr/>
        </p:nvCxnSpPr>
        <p:spPr>
          <a:xfrm>
            <a:off x="1057672" y="2579259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C028A0-DA30-C641-9451-2B67253241D5}"/>
              </a:ext>
            </a:extLst>
          </p:cNvPr>
          <p:cNvCxnSpPr>
            <a:cxnSpLocks/>
          </p:cNvCxnSpPr>
          <p:nvPr/>
        </p:nvCxnSpPr>
        <p:spPr>
          <a:xfrm>
            <a:off x="1448756" y="242083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EA3ED9-348A-C34A-92DD-8972B3761440}"/>
              </a:ext>
            </a:extLst>
          </p:cNvPr>
          <p:cNvCxnSpPr>
            <a:cxnSpLocks/>
          </p:cNvCxnSpPr>
          <p:nvPr/>
        </p:nvCxnSpPr>
        <p:spPr>
          <a:xfrm>
            <a:off x="775869" y="2531165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A3F36F3-F5AE-824B-A8EE-1FE67E393212}"/>
              </a:ext>
            </a:extLst>
          </p:cNvPr>
          <p:cNvSpPr/>
          <p:nvPr/>
        </p:nvSpPr>
        <p:spPr>
          <a:xfrm rot="20415852">
            <a:off x="564916" y="4062160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2F135A-4A6A-B34C-95CA-0B253B1F67E3}"/>
              </a:ext>
            </a:extLst>
          </p:cNvPr>
          <p:cNvCxnSpPr>
            <a:cxnSpLocks/>
          </p:cNvCxnSpPr>
          <p:nvPr/>
        </p:nvCxnSpPr>
        <p:spPr>
          <a:xfrm>
            <a:off x="1214052" y="4075320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47F10C-CB22-054A-AA35-7DA03589E74E}"/>
              </a:ext>
            </a:extLst>
          </p:cNvPr>
          <p:cNvCxnSpPr>
            <a:cxnSpLocks/>
          </p:cNvCxnSpPr>
          <p:nvPr/>
        </p:nvCxnSpPr>
        <p:spPr>
          <a:xfrm>
            <a:off x="1085101" y="4295826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C43F3B9-9B2C-944B-B636-CFC3FC7B537A}"/>
              </a:ext>
            </a:extLst>
          </p:cNvPr>
          <p:cNvCxnSpPr>
            <a:cxnSpLocks/>
          </p:cNvCxnSpPr>
          <p:nvPr/>
        </p:nvCxnSpPr>
        <p:spPr>
          <a:xfrm>
            <a:off x="1476185" y="4137401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39944AC-5113-764A-AA2D-E5607FF9C332}"/>
              </a:ext>
            </a:extLst>
          </p:cNvPr>
          <p:cNvCxnSpPr>
            <a:cxnSpLocks/>
          </p:cNvCxnSpPr>
          <p:nvPr/>
        </p:nvCxnSpPr>
        <p:spPr>
          <a:xfrm>
            <a:off x="803298" y="4247732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2139EF22-963D-6E43-A66A-1F8FF7D6D4A2}"/>
              </a:ext>
            </a:extLst>
          </p:cNvPr>
          <p:cNvSpPr/>
          <p:nvPr/>
        </p:nvSpPr>
        <p:spPr>
          <a:xfrm rot="20415852">
            <a:off x="3141168" y="4060281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A450711-1EF2-C846-8709-1D7B60AD6815}"/>
              </a:ext>
            </a:extLst>
          </p:cNvPr>
          <p:cNvCxnSpPr>
            <a:cxnSpLocks/>
          </p:cNvCxnSpPr>
          <p:nvPr/>
        </p:nvCxnSpPr>
        <p:spPr>
          <a:xfrm>
            <a:off x="3790304" y="4073441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46F63F-7D49-8B4F-BA8A-1F83FD230946}"/>
              </a:ext>
            </a:extLst>
          </p:cNvPr>
          <p:cNvCxnSpPr>
            <a:cxnSpLocks/>
          </p:cNvCxnSpPr>
          <p:nvPr/>
        </p:nvCxnSpPr>
        <p:spPr>
          <a:xfrm>
            <a:off x="3661353" y="4293947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3D78C3D-B3CB-3B48-80D9-369E8E855CC5}"/>
              </a:ext>
            </a:extLst>
          </p:cNvPr>
          <p:cNvCxnSpPr>
            <a:cxnSpLocks/>
          </p:cNvCxnSpPr>
          <p:nvPr/>
        </p:nvCxnSpPr>
        <p:spPr>
          <a:xfrm>
            <a:off x="4052437" y="4135522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4CA06D-B040-2544-8136-CF98897817E8}"/>
              </a:ext>
            </a:extLst>
          </p:cNvPr>
          <p:cNvCxnSpPr>
            <a:cxnSpLocks/>
          </p:cNvCxnSpPr>
          <p:nvPr/>
        </p:nvCxnSpPr>
        <p:spPr>
          <a:xfrm>
            <a:off x="3379550" y="4245853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12EC63D-8DAC-804E-AFCD-CC505AF8079A}"/>
              </a:ext>
            </a:extLst>
          </p:cNvPr>
          <p:cNvSpPr/>
          <p:nvPr/>
        </p:nvSpPr>
        <p:spPr>
          <a:xfrm rot="20415852">
            <a:off x="4314645" y="4062159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1460AE-377A-284B-AFD8-FB1E982A1A8E}"/>
              </a:ext>
            </a:extLst>
          </p:cNvPr>
          <p:cNvCxnSpPr>
            <a:cxnSpLocks/>
          </p:cNvCxnSpPr>
          <p:nvPr/>
        </p:nvCxnSpPr>
        <p:spPr>
          <a:xfrm>
            <a:off x="4963781" y="4075319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A9983-61D6-D040-92E4-BDAC0856D04A}"/>
              </a:ext>
            </a:extLst>
          </p:cNvPr>
          <p:cNvCxnSpPr>
            <a:cxnSpLocks/>
          </p:cNvCxnSpPr>
          <p:nvPr/>
        </p:nvCxnSpPr>
        <p:spPr>
          <a:xfrm>
            <a:off x="4834830" y="4295825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8DC4D7-9E99-5348-967D-B9CFA08AC76B}"/>
              </a:ext>
            </a:extLst>
          </p:cNvPr>
          <p:cNvCxnSpPr>
            <a:cxnSpLocks/>
          </p:cNvCxnSpPr>
          <p:nvPr/>
        </p:nvCxnSpPr>
        <p:spPr>
          <a:xfrm>
            <a:off x="5225914" y="4137400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8EFE62-0D4A-9947-BE3B-FC2196D4D95E}"/>
              </a:ext>
            </a:extLst>
          </p:cNvPr>
          <p:cNvCxnSpPr>
            <a:cxnSpLocks/>
          </p:cNvCxnSpPr>
          <p:nvPr/>
        </p:nvCxnSpPr>
        <p:spPr>
          <a:xfrm>
            <a:off x="4553027" y="4247731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4481F31-C1A1-C945-A8A1-DD69FBE31C78}"/>
              </a:ext>
            </a:extLst>
          </p:cNvPr>
          <p:cNvSpPr/>
          <p:nvPr/>
        </p:nvSpPr>
        <p:spPr>
          <a:xfrm rot="20415852">
            <a:off x="4176914" y="957523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01C1C8-4974-FC46-9616-27A329AE8AF7}"/>
              </a:ext>
            </a:extLst>
          </p:cNvPr>
          <p:cNvCxnSpPr>
            <a:cxnSpLocks/>
          </p:cNvCxnSpPr>
          <p:nvPr/>
        </p:nvCxnSpPr>
        <p:spPr>
          <a:xfrm>
            <a:off x="4826050" y="970683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5D73DEC-37B0-E74D-BC57-96DECA8D6B6D}"/>
              </a:ext>
            </a:extLst>
          </p:cNvPr>
          <p:cNvCxnSpPr>
            <a:cxnSpLocks/>
          </p:cNvCxnSpPr>
          <p:nvPr/>
        </p:nvCxnSpPr>
        <p:spPr>
          <a:xfrm>
            <a:off x="4697099" y="1191189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5E6ED7D-51EC-B74F-A350-A329060E9A85}"/>
              </a:ext>
            </a:extLst>
          </p:cNvPr>
          <p:cNvCxnSpPr>
            <a:cxnSpLocks/>
          </p:cNvCxnSpPr>
          <p:nvPr/>
        </p:nvCxnSpPr>
        <p:spPr>
          <a:xfrm>
            <a:off x="5088183" y="103276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B014384-90B9-EA41-89B9-CD227A49B637}"/>
              </a:ext>
            </a:extLst>
          </p:cNvPr>
          <p:cNvCxnSpPr>
            <a:cxnSpLocks/>
          </p:cNvCxnSpPr>
          <p:nvPr/>
        </p:nvCxnSpPr>
        <p:spPr>
          <a:xfrm>
            <a:off x="4415296" y="1143095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F123D2B1-018B-EC41-8858-CF25670D5763}"/>
              </a:ext>
            </a:extLst>
          </p:cNvPr>
          <p:cNvSpPr/>
          <p:nvPr/>
        </p:nvSpPr>
        <p:spPr>
          <a:xfrm rot="20415852">
            <a:off x="537018" y="5542477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21F3E6-8A8B-7344-BBE1-8F2F46B9E0CC}"/>
              </a:ext>
            </a:extLst>
          </p:cNvPr>
          <p:cNvCxnSpPr>
            <a:cxnSpLocks/>
          </p:cNvCxnSpPr>
          <p:nvPr/>
        </p:nvCxnSpPr>
        <p:spPr>
          <a:xfrm>
            <a:off x="1186154" y="5555637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873F538-71D0-284F-B8A0-ABBA6409020D}"/>
              </a:ext>
            </a:extLst>
          </p:cNvPr>
          <p:cNvCxnSpPr>
            <a:cxnSpLocks/>
          </p:cNvCxnSpPr>
          <p:nvPr/>
        </p:nvCxnSpPr>
        <p:spPr>
          <a:xfrm>
            <a:off x="1057203" y="5776143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46BD42E-0C96-0843-B105-3B4F7651D09A}"/>
              </a:ext>
            </a:extLst>
          </p:cNvPr>
          <p:cNvCxnSpPr>
            <a:cxnSpLocks/>
          </p:cNvCxnSpPr>
          <p:nvPr/>
        </p:nvCxnSpPr>
        <p:spPr>
          <a:xfrm>
            <a:off x="1448287" y="5617718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9EE1706-1648-0B41-B577-82F92B0CDC7E}"/>
              </a:ext>
            </a:extLst>
          </p:cNvPr>
          <p:cNvCxnSpPr>
            <a:cxnSpLocks/>
          </p:cNvCxnSpPr>
          <p:nvPr/>
        </p:nvCxnSpPr>
        <p:spPr>
          <a:xfrm>
            <a:off x="775400" y="5728049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3A3208-25ED-3444-9059-DB030061063C}"/>
              </a:ext>
            </a:extLst>
          </p:cNvPr>
          <p:cNvCxnSpPr>
            <a:cxnSpLocks/>
          </p:cNvCxnSpPr>
          <p:nvPr/>
        </p:nvCxnSpPr>
        <p:spPr>
          <a:xfrm flipV="1">
            <a:off x="3103129" y="5499106"/>
            <a:ext cx="626400" cy="5309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Heather</dc:creator>
  <cp:lastModifiedBy>Jackson, Heather</cp:lastModifiedBy>
  <cp:revision>8</cp:revision>
  <dcterms:created xsi:type="dcterms:W3CDTF">2018-06-07T10:13:25Z</dcterms:created>
  <dcterms:modified xsi:type="dcterms:W3CDTF">2018-06-09T16:31:56Z</dcterms:modified>
</cp:coreProperties>
</file>