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93"/>
  </p:normalViewPr>
  <p:slideViewPr>
    <p:cSldViewPr snapToGrid="0" snapToObjects="1">
      <p:cViewPr>
        <p:scale>
          <a:sx n="130" d="100"/>
          <a:sy n="130" d="100"/>
        </p:scale>
        <p:origin x="1320" y="75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9FD09-93F0-F844-9924-F61DBA85BD23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DA19-99BA-8347-B874-40F915D37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7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DA19-99BA-8347-B874-40F915D37A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9F2F-8CCB-A64A-ADFB-26F1479E4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15B4E-BCF0-A341-8A39-B44799C13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5A046-2890-CF48-958D-A21E0480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38FF-69EB-7D44-B71C-5E4B45677AE6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D414-4ED0-FE4E-BDF4-29996D37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8AEB8-9654-AF41-80E6-0B5BE740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0D0-3DDE-E44B-8080-64A6F431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3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1413-B5F2-FF4B-9226-718BBC71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3ACD6-2CB6-A84C-8F27-A0BBDB294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5F2E5-1B50-084F-B256-072A072A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38FF-69EB-7D44-B71C-5E4B45677AE6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E03F8-49CC-3341-88CB-E9C18A4A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9CE2-2B3F-2A4A-B004-68E56385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0D0-3DDE-E44B-8080-64A6F431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8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E7199-D237-EC47-86F6-85FEDDC9C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CFF11-66EB-0B41-A52F-75DBD06CF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7A27F-241B-6641-88C1-7AFC4583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38FF-69EB-7D44-B71C-5E4B45677AE6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760B-7DE1-2F49-91F8-DD3E093E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7F09-981E-1141-88BA-607CB1D5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0D0-3DDE-E44B-8080-64A6F431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2F79-6817-E545-A663-7F0A3F55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57D8-D48B-944B-A4EF-205C3A92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0A74-58C3-8942-A598-739E3FEA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38FF-69EB-7D44-B71C-5E4B45677AE6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4A40-4FCC-A44C-AD05-AD79F0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1AD5-B906-B740-A95B-C29491A8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0D0-3DDE-E44B-8080-64A6F431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8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2576-6675-A442-BE17-38C6B3A7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240E5-52AE-6446-BE4E-2B2A83145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C438-0864-474D-9C57-0417FE82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38FF-69EB-7D44-B71C-5E4B45677AE6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EA2E-FA02-8E43-B9F9-2EE4DD23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A2D2B-D221-134C-93C3-6C7D66EE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0D0-3DDE-E44B-8080-64A6F431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0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45C9-CB7B-E945-9473-030C0415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80DB-591A-F54B-AAF5-6A5EC1D41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000B4-7ACA-8249-B61E-02660483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3823D-2AE0-B04A-A235-F9EEBB55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38FF-69EB-7D44-B71C-5E4B45677AE6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54DAA-DFF1-7E41-AC81-9C23D32F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D460F-FC4D-EE43-9B65-62560792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0D0-3DDE-E44B-8080-64A6F431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6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74D5-3306-DB49-87B4-7E874A4C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77EA0-2B6C-7C44-84ED-518BD5E55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FE1A4-2DF8-1C4B-B979-B95C33CA8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9F52A-F50C-6447-A9D6-72F9F1306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F430C-D3B8-9749-BA19-674DFAC23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70B8A-0D1D-B84E-9CAE-F6161529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38FF-69EB-7D44-B71C-5E4B45677AE6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9EE97-C81B-2449-B7F3-E92AE81A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51D02-086F-904C-8D19-B6380DB7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0D0-3DDE-E44B-8080-64A6F431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E5E7-095A-1B4B-A75F-EB29EA60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5AF2D-7496-1C4E-8E98-27D4F9C9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38FF-69EB-7D44-B71C-5E4B45677AE6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39B45-A7C6-A844-9A65-13DE412D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E8C98-0E54-9841-B728-355D9605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0D0-3DDE-E44B-8080-64A6F431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9B4A8-7B83-9445-929E-9AD22D39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38FF-69EB-7D44-B71C-5E4B45677AE6}" type="datetimeFigureOut">
              <a:rPr lang="en-US" smtClean="0"/>
              <a:t>6/6/18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40E50-87ED-D84D-B1C7-F732D84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3E094-CD6C-2748-9A67-A6FCC2D1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0D0-3DDE-E44B-8080-64A6F431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2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BE9D-78F0-2749-B726-5917271F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A107-16C2-754D-8A4D-A2B61CD5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6F053-EEA3-BF4F-89BB-6CAC3539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D02D9-53E2-AA46-B131-5481EE25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38FF-69EB-7D44-B71C-5E4B45677AE6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CA562-1551-1B43-86F9-49A890F9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77FF9-A335-4F4C-AE2D-5E4E0892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0D0-3DDE-E44B-8080-64A6F431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9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0F8B-89F9-3641-A230-0C4E367A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C72B3-D026-C34A-B18E-823919E24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E60DF-0D86-B547-B1A3-238B4DD7E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14B1F-1A72-884C-B724-742F1B67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38FF-69EB-7D44-B71C-5E4B45677AE6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7F0D2-0D7F-A34B-81F0-7D787764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A9FE-D6E5-864B-9905-7A4BC839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0D0-3DDE-E44B-8080-64A6F431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7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9E180-5881-0D44-9706-AD3ED221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2A513-33C1-4B4A-9601-02DC99DE7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2908-3576-204C-B876-F48BC3F28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F38FF-69EB-7D44-B71C-5E4B45677AE6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DA401-CACA-FE45-9B10-E94FA788F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95FA-AA74-0B4A-BDE0-9C8B11838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F0D0-3DDE-E44B-8080-64A6F431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8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2DAA44-A85E-1049-9D3F-3086E294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4CA43-FE26-A54A-B83F-7674B9705795}"/>
              </a:ext>
            </a:extLst>
          </p:cNvPr>
          <p:cNvSpPr txBox="1"/>
          <p:nvPr/>
        </p:nvSpPr>
        <p:spPr>
          <a:xfrm>
            <a:off x="7434363" y="0"/>
            <a:ext cx="1532657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A</a:t>
            </a:r>
          </a:p>
          <a:p>
            <a:endParaRPr lang="en-US" sz="3600" b="1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1520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7EFFA-BA84-274D-8705-76795807B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251"/>
            <a:ext cx="6098400" cy="609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A036A-5084-AA4A-B26E-B239B5BBF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600" y="416251"/>
            <a:ext cx="6098400" cy="609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7E9AC3-D4C3-4A4F-B777-C5D15E1BFBDF}"/>
              </a:ext>
            </a:extLst>
          </p:cNvPr>
          <p:cNvSpPr txBox="1"/>
          <p:nvPr/>
        </p:nvSpPr>
        <p:spPr>
          <a:xfrm>
            <a:off x="10315331" y="624028"/>
            <a:ext cx="61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2094D-E0DD-DB45-B386-E69ACF5B1515}"/>
              </a:ext>
            </a:extLst>
          </p:cNvPr>
          <p:cNvSpPr txBox="1"/>
          <p:nvPr/>
        </p:nvSpPr>
        <p:spPr>
          <a:xfrm>
            <a:off x="4221731" y="624028"/>
            <a:ext cx="61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8458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6B877-1E4B-8D49-91ED-DAA8DA04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2" y="412954"/>
            <a:ext cx="6100916" cy="6100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860C3-CD39-B349-BB5D-8D62538A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084" y="412954"/>
            <a:ext cx="6100916" cy="61009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A8047-5252-C041-A30C-03F86EDCA0F9}"/>
              </a:ext>
            </a:extLst>
          </p:cNvPr>
          <p:cNvSpPr txBox="1"/>
          <p:nvPr/>
        </p:nvSpPr>
        <p:spPr>
          <a:xfrm>
            <a:off x="4221731" y="614194"/>
            <a:ext cx="61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76B69-0875-8540-9D06-C2943D274F17}"/>
              </a:ext>
            </a:extLst>
          </p:cNvPr>
          <p:cNvSpPr txBox="1"/>
          <p:nvPr/>
        </p:nvSpPr>
        <p:spPr>
          <a:xfrm>
            <a:off x="10322647" y="614194"/>
            <a:ext cx="61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6980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957A97-2C5B-C24E-95A0-576E66CC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805"/>
            <a:ext cx="6098400" cy="609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7E16A-BBDF-D543-B06D-360A8B29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00" y="395805"/>
            <a:ext cx="6098400" cy="609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61A40B-9D04-0941-91D5-E1F40AF9F43A}"/>
              </a:ext>
            </a:extLst>
          </p:cNvPr>
          <p:cNvSpPr txBox="1"/>
          <p:nvPr/>
        </p:nvSpPr>
        <p:spPr>
          <a:xfrm>
            <a:off x="4216931" y="594528"/>
            <a:ext cx="61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0A0C7-9AC0-EF46-96B6-DC91FE162D43}"/>
              </a:ext>
            </a:extLst>
          </p:cNvPr>
          <p:cNvSpPr txBox="1"/>
          <p:nvPr/>
        </p:nvSpPr>
        <p:spPr>
          <a:xfrm>
            <a:off x="10315331" y="594529"/>
            <a:ext cx="61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84806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Widescreen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Jackson, Heather</dc:creator>
  <cp:lastModifiedBy>Jackson, Heather</cp:lastModifiedBy>
  <cp:revision>1</cp:revision>
  <dcterms:created xsi:type="dcterms:W3CDTF">2018-06-06T16:26:06Z</dcterms:created>
  <dcterms:modified xsi:type="dcterms:W3CDTF">2018-06-06T16:35:02Z</dcterms:modified>
</cp:coreProperties>
</file>