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102" d="100"/>
          <a:sy n="102" d="100"/>
        </p:scale>
        <p:origin x="8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69D8-84C8-C543-AE50-AC2E5F22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0B78E-B1F2-294A-9599-D782471D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D8DA-AC58-0944-AC1F-91718667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D50A-B4F5-7645-9FC7-431BA93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324E-28FB-D040-BA29-7B815CF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4A18-22C2-694F-9003-A9EE55A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D030-612B-6947-8ED6-3AA80CDD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B71F-9AA7-2E4F-8C06-51FDFBEC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5F60-4767-484C-967F-EC67234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D55D-997F-F242-9781-ACA1894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3E777-3C65-1947-856C-9ED10A7F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14A76-CDC3-464F-A2B5-FA23CA65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1ED0-0734-204B-BB31-C166A498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D2F7-876E-4848-9CB7-29A78D1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C0DB-6A8C-2E41-B397-6EFC884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2903-BE18-B444-AF96-2FD16ABC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7408-5151-A347-B096-481046D4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B2C8-6974-8A47-9ECB-FD427C2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4035-2CFC-AD48-A978-EF82186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2A9E-6898-4C44-84BA-8223F42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2705-EF19-0D49-80CC-32A2E3F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DEE0-99CC-4F43-83C3-F58E2A4E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6082-2190-064A-B185-C7CA055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DE7F-AB6F-194D-9556-D228163A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594A-8E89-E444-A722-3CE281C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791E-0895-1540-8D4D-B4E96B34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3F6F-A4E9-7041-94B2-BB0C116E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85D8-6E67-FA48-BE2A-96395D00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BC4F-9546-1245-AB57-1EFF780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F917-7BDD-1746-A0C9-60699A6A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2F51-CAB4-8A49-99FE-827206C7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A102-96CD-2648-9193-C90FF2EA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FFEE-822C-D840-9BE6-935E28DF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A451-6862-7A48-8576-BCBD63CA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2CB2-CCFC-9447-832B-5FFB69F5D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A3AD-46A7-BC4C-9E40-191BBE05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230F-82CB-104F-9356-AD1E67A6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1790C-9A0B-8F49-96C4-35EAE65D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1985F-22F9-D344-9AC0-6FC4A14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966-24A6-F340-9678-3BFC2D6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E97A6-7EF6-BD46-AAA2-7ECE57E6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2115C-42E5-5242-8F19-D76E1DD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D28ED-7C28-7846-964F-564769F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2FC4-5A11-2348-B3DF-CA058662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E88D4-801D-A847-8249-C6B3E6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A309-A119-CF46-AB28-1B9D890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E3E8-EF5A-FC43-92E5-5C53DF1B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F0A5-A324-D340-BB1D-EAA958CD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2990-396B-E349-9F91-57E56921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3F57-AD28-9642-AFF8-FCFD827B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E206-3FF5-6548-9302-8130C97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14F7-670A-1E41-8449-1B5A53E4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B3A-8710-774C-AC60-CAEDDD33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26CB2-4326-7546-BABD-1E9F4681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C6298-B053-4643-BFA3-EE82D6FA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5DA2-C650-9D40-8322-F17C1321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5248-2630-6646-8F47-F2C56C3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BF0C-FC25-DB42-90C4-861145F0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7CC73-6A54-0B44-AE5D-E2A29AF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C79-7A4A-2843-8DF8-E88AA19F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D82-5CF9-004D-8302-9AE81A4D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23C-5D75-FD49-8337-8DAD12705FB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469D-16CF-0444-B6A3-F277E7A7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4048-4B1D-DA48-B6E8-AF928ABD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320C31-3DD4-964D-92AA-DCD51A4428E7}"/>
              </a:ext>
            </a:extLst>
          </p:cNvPr>
          <p:cNvSpPr/>
          <p:nvPr/>
        </p:nvSpPr>
        <p:spPr>
          <a:xfrm rot="20415852">
            <a:off x="952089" y="850379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8F0E82-D947-2543-BA07-38E2473A31A6}"/>
              </a:ext>
            </a:extLst>
          </p:cNvPr>
          <p:cNvCxnSpPr>
            <a:cxnSpLocks/>
          </p:cNvCxnSpPr>
          <p:nvPr/>
        </p:nvCxnSpPr>
        <p:spPr>
          <a:xfrm>
            <a:off x="1706946" y="86004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B9FC7A-D241-8541-B699-C841D062AB5B}"/>
              </a:ext>
            </a:extLst>
          </p:cNvPr>
          <p:cNvCxnSpPr>
            <a:cxnSpLocks/>
          </p:cNvCxnSpPr>
          <p:nvPr/>
        </p:nvCxnSpPr>
        <p:spPr>
          <a:xfrm>
            <a:off x="1552626" y="113602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3DD3FD6-4C68-9343-A449-3E1766CE8F95}"/>
              </a:ext>
            </a:extLst>
          </p:cNvPr>
          <p:cNvCxnSpPr>
            <a:cxnSpLocks/>
          </p:cNvCxnSpPr>
          <p:nvPr/>
        </p:nvCxnSpPr>
        <p:spPr>
          <a:xfrm>
            <a:off x="2047604" y="90486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BBE06A-49D3-BA49-A47A-419221446054}"/>
              </a:ext>
            </a:extLst>
          </p:cNvPr>
          <p:cNvCxnSpPr>
            <a:cxnSpLocks/>
          </p:cNvCxnSpPr>
          <p:nvPr/>
        </p:nvCxnSpPr>
        <p:spPr>
          <a:xfrm>
            <a:off x="1186996" y="106623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B395A478-2013-3348-A2A2-F0E9DFEE8485}"/>
              </a:ext>
            </a:extLst>
          </p:cNvPr>
          <p:cNvSpPr/>
          <p:nvPr/>
        </p:nvSpPr>
        <p:spPr>
          <a:xfrm rot="20415852">
            <a:off x="3442242" y="854861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A64A23-5529-F34D-AF5D-8611326C604D}"/>
              </a:ext>
            </a:extLst>
          </p:cNvPr>
          <p:cNvCxnSpPr>
            <a:cxnSpLocks/>
          </p:cNvCxnSpPr>
          <p:nvPr/>
        </p:nvCxnSpPr>
        <p:spPr>
          <a:xfrm>
            <a:off x="4197099" y="864526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F94C98-0F0C-974F-A0E6-3DF4E593AD86}"/>
              </a:ext>
            </a:extLst>
          </p:cNvPr>
          <p:cNvCxnSpPr>
            <a:cxnSpLocks/>
          </p:cNvCxnSpPr>
          <p:nvPr/>
        </p:nvCxnSpPr>
        <p:spPr>
          <a:xfrm>
            <a:off x="4042779" y="1140510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187A99-D2A5-7145-91A6-C8E3B8F303EE}"/>
              </a:ext>
            </a:extLst>
          </p:cNvPr>
          <p:cNvCxnSpPr>
            <a:cxnSpLocks/>
          </p:cNvCxnSpPr>
          <p:nvPr/>
        </p:nvCxnSpPr>
        <p:spPr>
          <a:xfrm>
            <a:off x="4537757" y="909350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FF57CBC-8992-DF4B-BFC0-40D97378F849}"/>
              </a:ext>
            </a:extLst>
          </p:cNvPr>
          <p:cNvCxnSpPr>
            <a:cxnSpLocks/>
          </p:cNvCxnSpPr>
          <p:nvPr/>
        </p:nvCxnSpPr>
        <p:spPr>
          <a:xfrm>
            <a:off x="3677149" y="107071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420E5EB-741A-224F-83CC-F6195B0503C7}"/>
              </a:ext>
            </a:extLst>
          </p:cNvPr>
          <p:cNvSpPr/>
          <p:nvPr/>
        </p:nvSpPr>
        <p:spPr>
          <a:xfrm rot="20415852">
            <a:off x="4919929" y="847625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B4DE9AF-28BA-8542-8A3D-E8C59EB7C816}"/>
              </a:ext>
            </a:extLst>
          </p:cNvPr>
          <p:cNvCxnSpPr>
            <a:cxnSpLocks/>
          </p:cNvCxnSpPr>
          <p:nvPr/>
        </p:nvCxnSpPr>
        <p:spPr>
          <a:xfrm>
            <a:off x="5674786" y="857290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CF1BFF-B205-9740-9F75-6497F6596B41}"/>
              </a:ext>
            </a:extLst>
          </p:cNvPr>
          <p:cNvCxnSpPr>
            <a:cxnSpLocks/>
          </p:cNvCxnSpPr>
          <p:nvPr/>
        </p:nvCxnSpPr>
        <p:spPr>
          <a:xfrm>
            <a:off x="5520466" y="113327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E9A45CA-44A0-0843-BFD6-5B54A90DACC8}"/>
              </a:ext>
            </a:extLst>
          </p:cNvPr>
          <p:cNvCxnSpPr>
            <a:cxnSpLocks/>
          </p:cNvCxnSpPr>
          <p:nvPr/>
        </p:nvCxnSpPr>
        <p:spPr>
          <a:xfrm>
            <a:off x="6015444" y="90211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25A4FF8-6A2F-6F41-8F8F-4DE166D1FAE9}"/>
              </a:ext>
            </a:extLst>
          </p:cNvPr>
          <p:cNvCxnSpPr>
            <a:cxnSpLocks/>
          </p:cNvCxnSpPr>
          <p:nvPr/>
        </p:nvCxnSpPr>
        <p:spPr>
          <a:xfrm>
            <a:off x="5154836" y="106347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14D17D15-B33D-E14C-91FF-1197D5419D73}"/>
              </a:ext>
            </a:extLst>
          </p:cNvPr>
          <p:cNvSpPr/>
          <p:nvPr/>
        </p:nvSpPr>
        <p:spPr>
          <a:xfrm rot="20415852">
            <a:off x="971204" y="4008711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300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8936008-1242-1649-9F9C-273105846B95}"/>
              </a:ext>
            </a:extLst>
          </p:cNvPr>
          <p:cNvCxnSpPr>
            <a:cxnSpLocks/>
          </p:cNvCxnSpPr>
          <p:nvPr/>
        </p:nvCxnSpPr>
        <p:spPr>
          <a:xfrm>
            <a:off x="1726061" y="4018376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122DA5-E7E0-9041-8655-46D602C10E89}"/>
              </a:ext>
            </a:extLst>
          </p:cNvPr>
          <p:cNvCxnSpPr>
            <a:cxnSpLocks/>
          </p:cNvCxnSpPr>
          <p:nvPr/>
        </p:nvCxnSpPr>
        <p:spPr>
          <a:xfrm>
            <a:off x="1571741" y="429436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4DB7F4D-611F-8946-8036-E37829E64B6C}"/>
              </a:ext>
            </a:extLst>
          </p:cNvPr>
          <p:cNvCxnSpPr>
            <a:cxnSpLocks/>
          </p:cNvCxnSpPr>
          <p:nvPr/>
        </p:nvCxnSpPr>
        <p:spPr>
          <a:xfrm>
            <a:off x="2066719" y="406320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48C10B-189A-C34F-9D92-C53424D428FE}"/>
              </a:ext>
            </a:extLst>
          </p:cNvPr>
          <p:cNvCxnSpPr>
            <a:cxnSpLocks/>
          </p:cNvCxnSpPr>
          <p:nvPr/>
        </p:nvCxnSpPr>
        <p:spPr>
          <a:xfrm>
            <a:off x="1206111" y="4224564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E4E3192B-4448-F647-88DB-C07AA611BBEE}"/>
              </a:ext>
            </a:extLst>
          </p:cNvPr>
          <p:cNvSpPr/>
          <p:nvPr/>
        </p:nvSpPr>
        <p:spPr>
          <a:xfrm rot="20415852">
            <a:off x="3442242" y="3984571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3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274F44F-644E-0345-B013-D5177BCA0C48}"/>
              </a:ext>
            </a:extLst>
          </p:cNvPr>
          <p:cNvCxnSpPr>
            <a:cxnSpLocks/>
          </p:cNvCxnSpPr>
          <p:nvPr/>
        </p:nvCxnSpPr>
        <p:spPr>
          <a:xfrm>
            <a:off x="4197099" y="3994236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1A7B7C-4151-5E45-93BC-D85EA6A6E380}"/>
              </a:ext>
            </a:extLst>
          </p:cNvPr>
          <p:cNvCxnSpPr>
            <a:cxnSpLocks/>
          </p:cNvCxnSpPr>
          <p:nvPr/>
        </p:nvCxnSpPr>
        <p:spPr>
          <a:xfrm>
            <a:off x="4042779" y="427022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BFB663-F9BD-BE49-9067-F2A44418A997}"/>
              </a:ext>
            </a:extLst>
          </p:cNvPr>
          <p:cNvCxnSpPr>
            <a:cxnSpLocks/>
          </p:cNvCxnSpPr>
          <p:nvPr/>
        </p:nvCxnSpPr>
        <p:spPr>
          <a:xfrm>
            <a:off x="4537757" y="403906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B936B6F-9005-054E-8BB6-F8A92ECA0E39}"/>
              </a:ext>
            </a:extLst>
          </p:cNvPr>
          <p:cNvCxnSpPr>
            <a:cxnSpLocks/>
          </p:cNvCxnSpPr>
          <p:nvPr/>
        </p:nvCxnSpPr>
        <p:spPr>
          <a:xfrm>
            <a:off x="3677149" y="4200424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39B276F-DAC9-994C-A1C7-B9F04FDB8F17}"/>
              </a:ext>
            </a:extLst>
          </p:cNvPr>
          <p:cNvSpPr/>
          <p:nvPr/>
        </p:nvSpPr>
        <p:spPr>
          <a:xfrm rot="20415852">
            <a:off x="4919929" y="3977335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3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D172710-B91F-0B42-9817-48D4EC838A3A}"/>
              </a:ext>
            </a:extLst>
          </p:cNvPr>
          <p:cNvCxnSpPr>
            <a:cxnSpLocks/>
          </p:cNvCxnSpPr>
          <p:nvPr/>
        </p:nvCxnSpPr>
        <p:spPr>
          <a:xfrm>
            <a:off x="5674786" y="398700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D0B3AFF-4760-6D48-A38A-C20C35DB9878}"/>
              </a:ext>
            </a:extLst>
          </p:cNvPr>
          <p:cNvCxnSpPr>
            <a:cxnSpLocks/>
          </p:cNvCxnSpPr>
          <p:nvPr/>
        </p:nvCxnSpPr>
        <p:spPr>
          <a:xfrm>
            <a:off x="5520466" y="4262984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82BB17D-95A4-1A40-8403-B9A1BFCA2BD7}"/>
              </a:ext>
            </a:extLst>
          </p:cNvPr>
          <p:cNvCxnSpPr>
            <a:cxnSpLocks/>
          </p:cNvCxnSpPr>
          <p:nvPr/>
        </p:nvCxnSpPr>
        <p:spPr>
          <a:xfrm>
            <a:off x="6015444" y="4031824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98E2D7-C034-8C4F-8BBB-3DE17AED425E}"/>
              </a:ext>
            </a:extLst>
          </p:cNvPr>
          <p:cNvCxnSpPr>
            <a:cxnSpLocks/>
          </p:cNvCxnSpPr>
          <p:nvPr/>
        </p:nvCxnSpPr>
        <p:spPr>
          <a:xfrm>
            <a:off x="5154836" y="4193188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1DFA112A-CAF8-3648-9CCE-B241090CA0C4}"/>
              </a:ext>
            </a:extLst>
          </p:cNvPr>
          <p:cNvSpPr/>
          <p:nvPr/>
        </p:nvSpPr>
        <p:spPr>
          <a:xfrm rot="20415852">
            <a:off x="957470" y="2257753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BA21873-94F0-2C45-8B15-6BA9AA51E317}"/>
              </a:ext>
            </a:extLst>
          </p:cNvPr>
          <p:cNvCxnSpPr>
            <a:cxnSpLocks/>
          </p:cNvCxnSpPr>
          <p:nvPr/>
        </p:nvCxnSpPr>
        <p:spPr>
          <a:xfrm>
            <a:off x="1712327" y="226741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CACAF6A-247F-A748-AFD2-990AE65EE141}"/>
              </a:ext>
            </a:extLst>
          </p:cNvPr>
          <p:cNvCxnSpPr>
            <a:cxnSpLocks/>
          </p:cNvCxnSpPr>
          <p:nvPr/>
        </p:nvCxnSpPr>
        <p:spPr>
          <a:xfrm>
            <a:off x="1558007" y="254340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AF29B3D-F8A0-1248-866A-4A4C6258052E}"/>
              </a:ext>
            </a:extLst>
          </p:cNvPr>
          <p:cNvCxnSpPr>
            <a:cxnSpLocks/>
          </p:cNvCxnSpPr>
          <p:nvPr/>
        </p:nvCxnSpPr>
        <p:spPr>
          <a:xfrm>
            <a:off x="2052985" y="231224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745F815-6F66-DA43-8A25-516E7BD9BF49}"/>
              </a:ext>
            </a:extLst>
          </p:cNvPr>
          <p:cNvCxnSpPr>
            <a:cxnSpLocks/>
          </p:cNvCxnSpPr>
          <p:nvPr/>
        </p:nvCxnSpPr>
        <p:spPr>
          <a:xfrm>
            <a:off x="1192377" y="2473606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57F4C23-7830-8446-8286-1095FC877F6B}"/>
              </a:ext>
            </a:extLst>
          </p:cNvPr>
          <p:cNvSpPr/>
          <p:nvPr/>
        </p:nvSpPr>
        <p:spPr>
          <a:xfrm rot="20415852">
            <a:off x="971204" y="5423607"/>
            <a:ext cx="1429033" cy="49445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30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89F0CE1-00B7-2C47-90E5-1F458EB544EC}"/>
              </a:ext>
            </a:extLst>
          </p:cNvPr>
          <p:cNvCxnSpPr>
            <a:cxnSpLocks/>
          </p:cNvCxnSpPr>
          <p:nvPr/>
        </p:nvCxnSpPr>
        <p:spPr>
          <a:xfrm>
            <a:off x="1726061" y="5433272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79465A-6309-8045-9CBB-B9CAEC686177}"/>
              </a:ext>
            </a:extLst>
          </p:cNvPr>
          <p:cNvCxnSpPr>
            <a:cxnSpLocks/>
          </p:cNvCxnSpPr>
          <p:nvPr/>
        </p:nvCxnSpPr>
        <p:spPr>
          <a:xfrm>
            <a:off x="1571741" y="5709256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C19BBD-006C-924E-B5CD-12F755ED3B3A}"/>
              </a:ext>
            </a:extLst>
          </p:cNvPr>
          <p:cNvCxnSpPr>
            <a:cxnSpLocks/>
          </p:cNvCxnSpPr>
          <p:nvPr/>
        </p:nvCxnSpPr>
        <p:spPr>
          <a:xfrm>
            <a:off x="2066719" y="5478096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731A918-EDAB-F944-AF49-A969BB481753}"/>
              </a:ext>
            </a:extLst>
          </p:cNvPr>
          <p:cNvCxnSpPr>
            <a:cxnSpLocks/>
          </p:cNvCxnSpPr>
          <p:nvPr/>
        </p:nvCxnSpPr>
        <p:spPr>
          <a:xfrm>
            <a:off x="1206111" y="5639460"/>
            <a:ext cx="94551" cy="1972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0F0D660B-C81F-144E-8C74-C73501C93860}"/>
              </a:ext>
            </a:extLst>
          </p:cNvPr>
          <p:cNvSpPr/>
          <p:nvPr/>
        </p:nvSpPr>
        <p:spPr>
          <a:xfrm>
            <a:off x="3575404" y="2126981"/>
            <a:ext cx="756000" cy="75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578C64F-AD13-034C-831A-BFA16F19F493}"/>
              </a:ext>
            </a:extLst>
          </p:cNvPr>
          <p:cNvCxnSpPr>
            <a:cxnSpLocks/>
          </p:cNvCxnSpPr>
          <p:nvPr/>
        </p:nvCxnSpPr>
        <p:spPr>
          <a:xfrm flipV="1">
            <a:off x="3433204" y="1985110"/>
            <a:ext cx="1040400" cy="10397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C36272C6-6E3C-AC4C-98CE-0661634D2BB1}"/>
              </a:ext>
            </a:extLst>
          </p:cNvPr>
          <p:cNvSpPr/>
          <p:nvPr/>
        </p:nvSpPr>
        <p:spPr>
          <a:xfrm>
            <a:off x="3621022" y="5246817"/>
            <a:ext cx="756000" cy="75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4392C7-9F15-D242-BC26-F50A23D2DF75}"/>
              </a:ext>
            </a:extLst>
          </p:cNvPr>
          <p:cNvCxnSpPr>
            <a:cxnSpLocks/>
          </p:cNvCxnSpPr>
          <p:nvPr/>
        </p:nvCxnSpPr>
        <p:spPr>
          <a:xfrm flipV="1">
            <a:off x="3478822" y="5104946"/>
            <a:ext cx="1040400" cy="10397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489865-B200-9B4E-BE93-E26FC8AAC959}"/>
              </a:ext>
            </a:extLst>
          </p:cNvPr>
          <p:cNvCxnSpPr>
            <a:cxnSpLocks/>
          </p:cNvCxnSpPr>
          <p:nvPr/>
        </p:nvCxnSpPr>
        <p:spPr>
          <a:xfrm>
            <a:off x="2422637" y="1091042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8B6ED9A-0449-4943-A8BA-E54AB1B09C18}"/>
              </a:ext>
            </a:extLst>
          </p:cNvPr>
          <p:cNvSpPr txBox="1"/>
          <p:nvPr/>
        </p:nvSpPr>
        <p:spPr>
          <a:xfrm>
            <a:off x="109878" y="88976"/>
            <a:ext cx="1157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LFC: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5DECBE4-5FDA-754E-ABDF-2B898DFC146F}"/>
              </a:ext>
            </a:extLst>
          </p:cNvPr>
          <p:cNvSpPr txBox="1"/>
          <p:nvPr/>
        </p:nvSpPr>
        <p:spPr>
          <a:xfrm>
            <a:off x="109878" y="3157958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RR: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/>
              <p:nvPr/>
            </p:nvSpPr>
            <p:spPr>
              <a:xfrm>
                <a:off x="2566282" y="1880283"/>
                <a:ext cx="582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82" y="1880283"/>
                <a:ext cx="582211" cy="646331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/>
              <p:nvPr/>
            </p:nvSpPr>
            <p:spPr>
              <a:xfrm>
                <a:off x="2382982" y="4954190"/>
                <a:ext cx="980589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954190"/>
                <a:ext cx="980589" cy="728533"/>
              </a:xfrm>
              <a:prstGeom prst="rect">
                <a:avLst/>
              </a:prstGeom>
              <a:blipFill>
                <a:blip r:embed="rId3"/>
                <a:stretch>
                  <a:fillRect l="-66667" t="-158621" r="-44872" b="-2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/>
              <p:nvPr/>
            </p:nvSpPr>
            <p:spPr>
              <a:xfrm>
                <a:off x="2576000" y="424671"/>
                <a:ext cx="678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m:rPr>
                          <m:nor/>
                        </m:rPr>
                        <a:rPr lang="en-GB" sz="3600" b="1" i="0" baseline="-25000" dirty="0" smtClean="0"/>
                        <m:t>L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00" y="424671"/>
                <a:ext cx="678391" cy="646331"/>
              </a:xfrm>
              <a:prstGeom prst="rect">
                <a:avLst/>
              </a:prstGeom>
              <a:blipFill>
                <a:blip r:embed="rId4"/>
                <a:stretch>
                  <a:fillRect l="-185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E9ACC33-1B0A-AD49-95A9-541A56708CB7}"/>
              </a:ext>
            </a:extLst>
          </p:cNvPr>
          <p:cNvCxnSpPr>
            <a:cxnSpLocks/>
          </p:cNvCxnSpPr>
          <p:nvPr/>
        </p:nvCxnSpPr>
        <p:spPr>
          <a:xfrm>
            <a:off x="2340437" y="4317283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663C26-B13B-EE4F-89FE-4E7C0E9135E5}"/>
              </a:ext>
            </a:extLst>
          </p:cNvPr>
          <p:cNvCxnSpPr>
            <a:cxnSpLocks/>
          </p:cNvCxnSpPr>
          <p:nvPr/>
        </p:nvCxnSpPr>
        <p:spPr>
          <a:xfrm>
            <a:off x="2374204" y="5753528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86D7722-0D53-A243-8408-783094CA5443}"/>
              </a:ext>
            </a:extLst>
          </p:cNvPr>
          <p:cNvCxnSpPr>
            <a:cxnSpLocks/>
          </p:cNvCxnSpPr>
          <p:nvPr/>
        </p:nvCxnSpPr>
        <p:spPr>
          <a:xfrm>
            <a:off x="2384014" y="2566693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/>
              <p:nvPr/>
            </p:nvSpPr>
            <p:spPr>
              <a:xfrm>
                <a:off x="2509350" y="3620337"/>
                <a:ext cx="6655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4000" b="1" baseline="-25000" dirty="0"/>
                  <a:t>R</a:t>
                </a:r>
                <a:endParaRPr lang="en-US" sz="40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50" y="3620337"/>
                <a:ext cx="665567" cy="707886"/>
              </a:xfrm>
              <a:prstGeom prst="rect">
                <a:avLst/>
              </a:prstGeom>
              <a:blipFill>
                <a:blip r:embed="rId5"/>
                <a:stretch>
                  <a:fillRect l="-13208" r="-1509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/>
              <p:nvPr/>
            </p:nvSpPr>
            <p:spPr>
              <a:xfrm>
                <a:off x="6911252" y="700593"/>
                <a:ext cx="494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𝑵𝒔𝒔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52" y="700593"/>
                <a:ext cx="4946098" cy="492443"/>
              </a:xfrm>
              <a:prstGeom prst="rect">
                <a:avLst/>
              </a:prstGeom>
              <a:blipFill>
                <a:blip r:embed="rId6"/>
                <a:stretch>
                  <a:fillRect l="-1279" t="-7500" r="-230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/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𝑾𝒉𝒆𝒓𝒆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blipFill>
                <a:blip r:embed="rId7"/>
                <a:stretch>
                  <a:fillRect l="-6593" r="-21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/>
              <p:nvPr/>
            </p:nvSpPr>
            <p:spPr>
              <a:xfrm>
                <a:off x="6911252" y="3565134"/>
                <a:ext cx="4055982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GB" sz="32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𝒐𝒑𝒕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52" y="3565134"/>
                <a:ext cx="4055982" cy="1043042"/>
              </a:xfrm>
              <a:prstGeom prst="rect">
                <a:avLst/>
              </a:prstGeom>
              <a:blipFill>
                <a:blip r:embed="rId8"/>
                <a:stretch>
                  <a:fillRect l="-1558" r="-312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/>
              <p:nvPr/>
            </p:nvSpPr>
            <p:spPr>
              <a:xfrm>
                <a:off x="246134" y="918658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4" y="918658"/>
                <a:ext cx="468077" cy="369332"/>
              </a:xfrm>
              <a:prstGeom prst="rect">
                <a:avLst/>
              </a:prstGeom>
              <a:blipFill>
                <a:blip r:embed="rId9"/>
                <a:stretch>
                  <a:fillRect l="-18421" r="-2105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/>
              <p:nvPr/>
            </p:nvSpPr>
            <p:spPr>
              <a:xfrm>
                <a:off x="246134" y="2382027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4" y="2382027"/>
                <a:ext cx="468077" cy="369332"/>
              </a:xfrm>
              <a:prstGeom prst="rect">
                <a:avLst/>
              </a:prstGeom>
              <a:blipFill>
                <a:blip r:embed="rId10"/>
                <a:stretch>
                  <a:fillRect l="-18421" r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/>
              <p:nvPr/>
            </p:nvSpPr>
            <p:spPr>
              <a:xfrm>
                <a:off x="248374" y="411436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4" y="4114369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l="-21622" r="-21622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/>
              <p:nvPr/>
            </p:nvSpPr>
            <p:spPr>
              <a:xfrm>
                <a:off x="253347" y="5568862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7" y="5568862"/>
                <a:ext cx="468077" cy="369332"/>
              </a:xfrm>
              <a:prstGeom prst="rect">
                <a:avLst/>
              </a:prstGeom>
              <a:blipFill>
                <a:blip r:embed="rId12"/>
                <a:stretch>
                  <a:fillRect l="-21053" r="-2105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B7AE574D-9021-1542-A19D-4DB9A9DC68FE}"/>
              </a:ext>
            </a:extLst>
          </p:cNvPr>
          <p:cNvSpPr/>
          <p:nvPr/>
        </p:nvSpPr>
        <p:spPr>
          <a:xfrm>
            <a:off x="8141693" y="602080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2108C-6E83-254C-A44C-C0224C193918}"/>
              </a:ext>
            </a:extLst>
          </p:cNvPr>
          <p:cNvCxnSpPr>
            <a:cxnSpLocks/>
          </p:cNvCxnSpPr>
          <p:nvPr/>
        </p:nvCxnSpPr>
        <p:spPr>
          <a:xfrm flipV="1">
            <a:off x="8110024" y="5988127"/>
            <a:ext cx="603337" cy="60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0859615-FFD2-B944-99B2-0DB19E60C0BA}"/>
              </a:ext>
            </a:extLst>
          </p:cNvPr>
          <p:cNvSpPr/>
          <p:nvPr/>
        </p:nvSpPr>
        <p:spPr>
          <a:xfrm rot="20415852">
            <a:off x="7870630" y="5430166"/>
            <a:ext cx="1082124" cy="38918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80E9D2-EADA-7D49-B140-72486BB2E75B}"/>
              </a:ext>
            </a:extLst>
          </p:cNvPr>
          <p:cNvCxnSpPr>
            <a:cxnSpLocks/>
          </p:cNvCxnSpPr>
          <p:nvPr/>
        </p:nvCxnSpPr>
        <p:spPr>
          <a:xfrm>
            <a:off x="8434189" y="5416454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061E49-44EC-364E-9150-9ADDFA36BFFD}"/>
              </a:ext>
            </a:extLst>
          </p:cNvPr>
          <p:cNvCxnSpPr>
            <a:cxnSpLocks/>
          </p:cNvCxnSpPr>
          <p:nvPr/>
        </p:nvCxnSpPr>
        <p:spPr>
          <a:xfrm>
            <a:off x="8320967" y="561405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45981E-9AA5-6C46-9EA1-38ECA9FEE29E}"/>
              </a:ext>
            </a:extLst>
          </p:cNvPr>
          <p:cNvCxnSpPr>
            <a:cxnSpLocks/>
          </p:cNvCxnSpPr>
          <p:nvPr/>
        </p:nvCxnSpPr>
        <p:spPr>
          <a:xfrm>
            <a:off x="8666085" y="5462186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6D35C-4608-504B-8F35-EB4C3988CEA7}"/>
              </a:ext>
            </a:extLst>
          </p:cNvPr>
          <p:cNvCxnSpPr>
            <a:cxnSpLocks/>
          </p:cNvCxnSpPr>
          <p:nvPr/>
        </p:nvCxnSpPr>
        <p:spPr>
          <a:xfrm>
            <a:off x="8083698" y="557551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/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𝑚𝑖𝑡𝑜𝑐h𝑜𝑛𝑑𝑟𝑖𝑜𝑛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blipFill>
                <a:blip r:embed="rId13"/>
                <a:stretch>
                  <a:fillRect l="-518" r="-25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/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blipFill>
                <a:blip r:embed="rId14"/>
                <a:stretch>
                  <a:fillRect l="-2667" r="-5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4F582B8-17A6-8344-9734-B0407A66A597}"/>
              </a:ext>
            </a:extLst>
          </p:cNvPr>
          <p:cNvSpPr/>
          <p:nvPr/>
        </p:nvSpPr>
        <p:spPr>
          <a:xfrm>
            <a:off x="7659253" y="5104946"/>
            <a:ext cx="4532748" cy="175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Heather</dc:creator>
  <cp:lastModifiedBy>Jackson, Heather</cp:lastModifiedBy>
  <cp:revision>6</cp:revision>
  <dcterms:created xsi:type="dcterms:W3CDTF">2018-06-07T10:13:25Z</dcterms:created>
  <dcterms:modified xsi:type="dcterms:W3CDTF">2018-06-07T11:19:23Z</dcterms:modified>
</cp:coreProperties>
</file>