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69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Explorer/DataExplorer.pdf" TargetMode="External"/><Relationship Id="rId2" Type="http://schemas.openxmlformats.org/officeDocument/2006/relationships/hyperlink" Target="https://cran.r-project.org/web/packages/DataExplorer/vignettes/dataexplorer-intr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7/1082-989X.2.2.131" TargetMode="External"/><Relationship Id="rId4" Type="http://schemas.openxmlformats.org/officeDocument/2006/relationships/hyperlink" Target="https://datadrivencompany.de/feature-engineering-erklaerung-methoden-und-beispie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D0985F-952D-445A-94EC-60090993B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DataExplorer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1F9FC2-FC34-4B43-BF0F-F588533B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2779-7828-48FE-97F2-D43D2FCD2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r="4975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F0E9-79E0-41AE-A3D6-89476E68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16711-D650-4115-909F-CEF59D58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DataExplorer</a:t>
            </a:r>
            <a:r>
              <a:rPr lang="de-DE" dirty="0"/>
              <a:t> ist ein Datenanalyse Tool</a:t>
            </a:r>
          </a:p>
          <a:p>
            <a:endParaRPr lang="de-DE" dirty="0"/>
          </a:p>
          <a:p>
            <a:r>
              <a:rPr lang="de-DE" dirty="0"/>
              <a:t>Ermöglich schnelle und einfache Visualisierung von Daten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Dient der Darstellung der Daten als Verteilungen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ABA54-29CD-4EBB-97B6-B6EDFCA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7EFE8-CB0E-48E6-B69C-C1DF4145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Data Reporting</a:t>
            </a:r>
          </a:p>
          <a:p>
            <a:endParaRPr lang="en-US" dirty="0"/>
          </a:p>
          <a:p>
            <a:r>
              <a:rPr lang="en-US" dirty="0"/>
              <a:t>Explorative </a:t>
            </a:r>
            <a:r>
              <a:rPr lang="en-US" dirty="0" err="1"/>
              <a:t>Datenanalyse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7365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BB272-7C84-4707-9314-1E76ED99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Datenpaket </a:t>
            </a:r>
            <a:r>
              <a:rPr lang="de-DE" dirty="0" err="1"/>
              <a:t>nycflights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0AEA3-AAFF-4218-B26C-854D5C6D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Das </a:t>
            </a:r>
            <a:r>
              <a:rPr lang="en-US" dirty="0" err="1"/>
              <a:t>Datenpaket</a:t>
            </a:r>
            <a:r>
              <a:rPr lang="en-US" dirty="0"/>
              <a:t> </a:t>
            </a:r>
            <a:r>
              <a:rPr lang="en-US" dirty="0" err="1"/>
              <a:t>NYCFlights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5 </a:t>
            </a:r>
            <a:r>
              <a:rPr lang="en-US" dirty="0" err="1"/>
              <a:t>Datensätze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Airlines</a:t>
            </a:r>
          </a:p>
          <a:p>
            <a:pPr lvl="1"/>
            <a:r>
              <a:rPr lang="en-US" dirty="0"/>
              <a:t>Airports</a:t>
            </a:r>
          </a:p>
          <a:p>
            <a:pPr lvl="1"/>
            <a:r>
              <a:rPr lang="en-US" dirty="0"/>
              <a:t>Flights</a:t>
            </a:r>
          </a:p>
          <a:p>
            <a:pPr lvl="1"/>
            <a:r>
              <a:rPr lang="en-US" dirty="0"/>
              <a:t>Planes</a:t>
            </a:r>
          </a:p>
          <a:p>
            <a:pPr lvl="1"/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298470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8DBFC-CB52-421B-9711-C4497EE6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 zum Code…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0C60BF-2AA8-403C-929C-033CA11B2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62" y="2112963"/>
            <a:ext cx="6540238" cy="3959225"/>
          </a:xfrm>
        </p:spPr>
      </p:pic>
    </p:spTree>
    <p:extLst>
      <p:ext uri="{BB962C8B-B14F-4D97-AF65-F5344CB8AC3E}">
        <p14:creationId xmlns:p14="http://schemas.microsoft.com/office/powerpoint/2010/main" val="10964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39203-9D9F-47DF-850E-BB092FDC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976FF-1350-45E6-A0A3-519C66FA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https://cran.r-project.org/web/packages/DataExplorer/vignettes/dataexplorer-intro.html</a:t>
            </a:r>
            <a:r>
              <a:rPr lang="en-US" dirty="0"/>
              <a:t> (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 am 05.05.2021)</a:t>
            </a:r>
          </a:p>
          <a:p>
            <a:r>
              <a:rPr lang="en-US" dirty="0">
                <a:hlinkClick r:id="rId3"/>
              </a:rPr>
              <a:t>https://cran.r-project.org/web/packages/DataExplorer/DataExplorer.pdf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 am 05.05.2021)</a:t>
            </a:r>
          </a:p>
          <a:p>
            <a:r>
              <a:rPr lang="en-US" dirty="0">
                <a:hlinkClick r:id="rId4"/>
              </a:rPr>
              <a:t>https://datadrivencompany.de/feature-engineering-erklaerung-methoden-und-beispiele/</a:t>
            </a:r>
            <a:r>
              <a:rPr lang="en-US" dirty="0"/>
              <a:t> (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 am 04.05.2021)</a:t>
            </a:r>
          </a:p>
          <a:p>
            <a:r>
              <a:rPr lang="en-US" dirty="0">
                <a:hlinkClick r:id="rId5"/>
              </a:rPr>
              <a:t>https://doi.org/10.1037/1082-989X.2.2.131</a:t>
            </a:r>
            <a:r>
              <a:rPr lang="en-US" dirty="0"/>
              <a:t> (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 am 04.05.2021)</a:t>
            </a:r>
          </a:p>
        </p:txBody>
      </p:sp>
    </p:spTree>
    <p:extLst>
      <p:ext uri="{BB962C8B-B14F-4D97-AF65-F5344CB8AC3E}">
        <p14:creationId xmlns:p14="http://schemas.microsoft.com/office/powerpoint/2010/main" val="22584969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DataExplorer</vt:lpstr>
      <vt:lpstr>Allgemeine Informationen</vt:lpstr>
      <vt:lpstr>Anwendungsbereiche</vt:lpstr>
      <vt:lpstr>Datenpaket nycflights</vt:lpstr>
      <vt:lpstr>Weiter zum Code…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DataExplorer</dc:title>
  <dc:creator>Timo Lindemann</dc:creator>
  <cp:lastModifiedBy>Timo Lindemann</cp:lastModifiedBy>
  <cp:revision>5</cp:revision>
  <dcterms:created xsi:type="dcterms:W3CDTF">2021-05-05T18:11:01Z</dcterms:created>
  <dcterms:modified xsi:type="dcterms:W3CDTF">2021-05-05T19:24:55Z</dcterms:modified>
</cp:coreProperties>
</file>