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0" r:id="rId4"/>
    <p:sldId id="261" r:id="rId5"/>
    <p:sldId id="263" r:id="rId6"/>
    <p:sldId id="264" r:id="rId7"/>
    <p:sldId id="265" r:id="rId8"/>
    <p:sldId id="266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1185" autoAdjust="0"/>
  </p:normalViewPr>
  <p:slideViewPr>
    <p:cSldViewPr snapToGrid="0">
      <p:cViewPr varScale="1">
        <p:scale>
          <a:sx n="133" d="100"/>
          <a:sy n="133" d="100"/>
        </p:scale>
        <p:origin x="123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888986E-155D-4585-B9C6-12034CD526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A5F1C2-708C-47F1-B07C-BFDF3CDF92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66F34-3AB4-4AA7-9444-78D784A4FE66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B71ED0-338F-48ED-B9DD-84B5AC4A35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4BF0931-6685-43D4-A974-9DCF38D063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255B1-A9C3-433B-96F0-DD03279547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258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5AE7D-004E-4178-9015-58F3DF3EA645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18B43-04D8-486F-9EFA-AA95E07608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602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418B43-04D8-486F-9EFA-AA95E07608B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723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418B43-04D8-486F-9EFA-AA95E07608B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264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418B43-04D8-486F-9EFA-AA95E07608B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364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418B43-04D8-486F-9EFA-AA95E07608B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841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418B43-04D8-486F-9EFA-AA95E07608B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938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418B43-04D8-486F-9EFA-AA95E07608B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994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418B43-04D8-486F-9EFA-AA95E07608B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92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418B43-04D8-486F-9EFA-AA95E07608B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887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20EC-8973-48FF-AF48-31E321FB088C}" type="datetime2">
              <a:rPr lang="de-DE" smtClean="0"/>
              <a:t>Mittwoch, 5. Mai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74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8311-CE45-4A3E-8BE5-B42C787DB590}" type="datetime2">
              <a:rPr lang="de-DE" smtClean="0"/>
              <a:t>Mittwoch, 5. Mai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4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0A37-48B6-4994-B010-C90E7769821D}" type="datetime2">
              <a:rPr lang="de-DE" smtClean="0"/>
              <a:t>Mittwoch, 5. Mai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14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D799-97B7-4C34-A60B-4AAFCB4BA09B}" type="datetime2">
              <a:rPr lang="de-DE" smtClean="0"/>
              <a:t>Mittwoch, 5. Mai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5516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2A05-E4FF-4481-899C-A994C9EAF364}" type="datetime2">
              <a:rPr lang="de-DE" smtClean="0"/>
              <a:t>Mittwoch, 5. Mai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26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CD9C-632B-4847-A441-88CA326CF485}" type="datetime2">
              <a:rPr lang="de-DE" smtClean="0"/>
              <a:t>Mittwoch, 5. Mai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5383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045C-50F7-4F3F-AFAF-429E0B27441F}" type="datetime2">
              <a:rPr lang="de-DE" smtClean="0"/>
              <a:t>Mittwoch, 5. Mai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74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ED0C-5442-4976-850A-795553E7E072}" type="datetime2">
              <a:rPr lang="de-DE" smtClean="0"/>
              <a:t>Mittwoch, 5. Mai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6686-24E3-4E1D-B74F-13B7FF6D576F}" type="datetime2">
              <a:rPr lang="de-DE" smtClean="0"/>
              <a:t>Mittwoch, 5. Mai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6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8FEAD-6B43-4D24-A598-D99EA91A2B96}" type="datetime2">
              <a:rPr lang="de-DE" smtClean="0"/>
              <a:t>Mittwoch, 5. Mai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1521-C9BB-4C7D-BCD2-14BDE78FEABB}" type="datetime2">
              <a:rPr lang="de-DE" smtClean="0"/>
              <a:t>Mittwoch, 5. Mai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2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F83F-82DB-4D66-B353-2EADC8DCE30D}" type="datetime2">
              <a:rPr lang="de-DE" smtClean="0"/>
              <a:t>Mittwoch, 5. Mai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8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9D61-45AD-422A-990E-AF77764BFD86}" type="datetime2">
              <a:rPr lang="de-DE" smtClean="0"/>
              <a:t>Mittwoch, 5. Mai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2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FF5C-7920-44E7-B814-5DB724083226}" type="datetime2">
              <a:rPr lang="de-DE" smtClean="0"/>
              <a:t>Mittwoch, 5. Mai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9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9809-4113-4D0A-9024-508851C793BA}" type="datetime2">
              <a:rPr lang="de-DE" smtClean="0"/>
              <a:t>Mittwoch, 5. Mai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8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B3D-B8F9-4AD8-BF06-1349BD6C6D1C}" type="datetime2">
              <a:rPr lang="de-DE" smtClean="0"/>
              <a:t>Mittwoch, 5. Mai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5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4AD3-9FE8-4B93-9F40-E0B5C77F7177}" type="datetime2">
              <a:rPr lang="de-DE" smtClean="0"/>
              <a:t>Mittwoch, 5. Mai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7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84116" y="589012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61B4DF-563E-483F-8B5D-ED24EBA5BFAF}" type="datetime2">
              <a:rPr lang="de-DE" smtClean="0"/>
              <a:t>Mittwoch, 5. Mai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6665" y="5181600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844951-7827-47D4-8276-7DDE1FA7D85A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8059F83-DDFA-4FDD-8D75-887111D568C6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0640291" y="6273660"/>
            <a:ext cx="1551709" cy="58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50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82A00-0B3D-4F71-9AC7-D3B79F286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6858000" cy="2387600"/>
          </a:xfrm>
        </p:spPr>
        <p:txBody>
          <a:bodyPr>
            <a:normAutofit/>
          </a:bodyPr>
          <a:lstStyle/>
          <a:p>
            <a:pPr algn="l"/>
            <a:r>
              <a:rPr lang="de-DE" b="1" cap="none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R-Packet </a:t>
            </a:r>
            <a:r>
              <a:rPr lang="de-DE" b="1" cap="none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dataMaid</a:t>
            </a:r>
            <a:endParaRPr lang="de-DE" b="1" cap="none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40BA4F-8BAB-444D-9167-90E19EFB8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6858000" cy="1655762"/>
          </a:xfrm>
        </p:spPr>
        <p:txBody>
          <a:bodyPr>
            <a:normAutofit/>
          </a:bodyPr>
          <a:lstStyle/>
          <a:p>
            <a:pPr algn="l"/>
            <a:r>
              <a:rPr lang="de-DE" sz="2200" b="1" dirty="0">
                <a:solidFill>
                  <a:schemeClr val="tx2">
                    <a:alpha val="60000"/>
                  </a:schemeClr>
                </a:solidFill>
              </a:rPr>
              <a:t>Lena </a:t>
            </a:r>
            <a:r>
              <a:rPr lang="de-DE" sz="2200" b="1" dirty="0" err="1">
                <a:solidFill>
                  <a:schemeClr val="tx2">
                    <a:alpha val="60000"/>
                  </a:schemeClr>
                </a:solidFill>
              </a:rPr>
              <a:t>Fredrich</a:t>
            </a:r>
            <a:r>
              <a:rPr lang="de-DE" sz="2200" b="1" dirty="0">
                <a:solidFill>
                  <a:schemeClr val="tx2">
                    <a:alpha val="60000"/>
                  </a:schemeClr>
                </a:solidFill>
              </a:rPr>
              <a:t> und Felix Jaworski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7CE3C8E-E75E-4150-B110-8B804BB2F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291" y="6273660"/>
            <a:ext cx="1551709" cy="58434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51BAC2-A224-4A5B-978F-179C485F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9BDB06-6306-4FA7-8147-8BE08BB53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4311-6751-434D-AAA3-7C2891DDBBA0}" type="datetime2">
              <a:rPr lang="de-DE" smtClean="0"/>
              <a:t>Mittwoch, 5. Mai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101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2E0B20-36B2-4350-B9CB-E6DB4BB9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cap="none" dirty="0"/>
              <a:t>Live-Demo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779133-9EAF-4704-A9F6-EFF3DCDF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4EAF5F-0019-4B1E-BF28-C2F85A9BB8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908" y="685800"/>
            <a:ext cx="4665009" cy="36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3591525-6B6E-4769-890A-C2B3DA62A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9ACD-7EBB-4E59-B549-856C90EDDAA4}" type="datetime2">
              <a:rPr lang="de-DE" smtClean="0"/>
              <a:t>Mittwoch, 5. Mai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97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A64EEF1-30DE-4257-BBE8-36197E0DC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799"/>
            <a:ext cx="8420877" cy="6858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b="1" dirty="0"/>
              <a:t>Agenda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6D8105DB-0E42-4C82-8FD7-F07FE57E9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291" y="6273660"/>
            <a:ext cx="1551709" cy="584340"/>
          </a:xfrm>
          <a:prstGeom prst="rect">
            <a:avLst/>
          </a:prstGeom>
        </p:spPr>
      </p:pic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7B497E41-DEAB-4A86-8846-C0B5C7C10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566333"/>
            <a:ext cx="8534400" cy="361526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de-DE" sz="2800" b="1" dirty="0">
                <a:solidFill>
                  <a:schemeClr val="accent2">
                    <a:lumMod val="75000"/>
                  </a:schemeClr>
                </a:solidFill>
              </a:rPr>
              <a:t>Was ist </a:t>
            </a:r>
            <a:r>
              <a:rPr lang="de-DE" sz="2800" b="1" dirty="0" err="1">
                <a:solidFill>
                  <a:schemeClr val="accent2">
                    <a:lumMod val="75000"/>
                  </a:schemeClr>
                </a:solidFill>
              </a:rPr>
              <a:t>dataMaid</a:t>
            </a:r>
            <a:r>
              <a:rPr lang="de-DE" sz="2800" b="1" dirty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  <a:p>
            <a:pPr>
              <a:lnSpc>
                <a:spcPct val="200000"/>
              </a:lnSpc>
            </a:pPr>
            <a:r>
              <a:rPr lang="de-DE" sz="2800" b="1" dirty="0">
                <a:solidFill>
                  <a:schemeClr val="accent2">
                    <a:lumMod val="75000"/>
                  </a:schemeClr>
                </a:solidFill>
              </a:rPr>
              <a:t>Welche Funktionen bietet euch das Packet?</a:t>
            </a:r>
          </a:p>
          <a:p>
            <a:pPr>
              <a:lnSpc>
                <a:spcPct val="200000"/>
              </a:lnSpc>
            </a:pPr>
            <a:r>
              <a:rPr lang="de-DE" sz="2800" b="1" dirty="0">
                <a:solidFill>
                  <a:schemeClr val="accent2">
                    <a:lumMod val="75000"/>
                  </a:schemeClr>
                </a:solidFill>
              </a:rPr>
              <a:t>Wie wende ich es an?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A494732-D4BC-4836-A3D9-87CD912E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0780A3-2305-4AE7-BC5D-293C26FEB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B7DD-1D13-4F66-8011-92ED91060D7B}" type="datetime2">
              <a:rPr lang="de-DE" smtClean="0"/>
              <a:t>Mittwoch, 5. Mai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57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4C44F-A09F-4B18-A6DC-717367E1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cap="none" dirty="0"/>
              <a:t>Was ist </a:t>
            </a:r>
            <a:r>
              <a:rPr lang="de-DE" b="1" cap="none" dirty="0" err="1"/>
              <a:t>dataMaid</a:t>
            </a:r>
            <a:r>
              <a:rPr lang="de-DE" b="1" cap="non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58F62A-951A-4472-9157-C879E14D4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197148" cy="3615267"/>
          </a:xfrm>
        </p:spPr>
        <p:txBody>
          <a:bodyPr/>
          <a:lstStyle/>
          <a:p>
            <a:r>
              <a:rPr lang="de-DE" b="1" dirty="0" err="1">
                <a:solidFill>
                  <a:schemeClr val="tx1"/>
                </a:solidFill>
              </a:rPr>
              <a:t>autoEDA</a:t>
            </a:r>
            <a:r>
              <a:rPr lang="de-DE" b="1" dirty="0">
                <a:solidFill>
                  <a:schemeClr val="tx1"/>
                </a:solidFill>
              </a:rPr>
              <a:t> Tool</a:t>
            </a:r>
          </a:p>
          <a:p>
            <a:pPr lvl="1"/>
            <a:r>
              <a:rPr lang="de-DE" b="1" dirty="0">
                <a:solidFill>
                  <a:schemeClr val="tx1"/>
                </a:solidFill>
              </a:rPr>
              <a:t>Automatische Explorative Datenanalyse</a:t>
            </a:r>
          </a:p>
          <a:p>
            <a:r>
              <a:rPr lang="de-DE" b="1" dirty="0">
                <a:solidFill>
                  <a:schemeClr val="tx1"/>
                </a:solidFill>
              </a:rPr>
              <a:t>Einsatz oft im Data-Mining Bereich</a:t>
            </a:r>
          </a:p>
          <a:p>
            <a:r>
              <a:rPr lang="de-DE" b="1" dirty="0">
                <a:solidFill>
                  <a:schemeClr val="tx1"/>
                </a:solidFill>
              </a:rPr>
              <a:t>Häufig mit grafischer Unterstützung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F3276C-A152-4D61-BA1D-96581F36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Grafik 6" descr="Meerjungfrau Silhouette">
            <a:extLst>
              <a:ext uri="{FF2B5EF4-FFF2-40B4-BE49-F238E27FC236}">
                <a16:creationId xmlns:a16="http://schemas.microsoft.com/office/drawing/2014/main" id="{6989A763-622B-4614-8A32-EE0E46AAB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45504" y="1724461"/>
            <a:ext cx="1704539" cy="1704539"/>
          </a:xfrm>
          <a:prstGeom prst="rect">
            <a:avLst/>
          </a:prstGeom>
        </p:spPr>
      </p:pic>
      <p:pic>
        <p:nvPicPr>
          <p:cNvPr id="9" name="Grafik 8" descr="Gedankenblase Silhouette">
            <a:extLst>
              <a:ext uri="{FF2B5EF4-FFF2-40B4-BE49-F238E27FC236}">
                <a16:creationId xmlns:a16="http://schemas.microsoft.com/office/drawing/2014/main" id="{BB1C4536-6C01-4BD6-9490-0EBF2D730F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73024" y="863601"/>
            <a:ext cx="4607859" cy="4607859"/>
          </a:xfrm>
          <a:prstGeom prst="rect">
            <a:avLst/>
          </a:prstGeom>
        </p:spPr>
      </p:pic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9BC1172-271A-4CCD-AEF6-0034A0389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1ACB-B274-4C42-AF03-76568AE9F530}" type="datetime2">
              <a:rPr lang="de-DE" smtClean="0"/>
              <a:t>Mittwoch, 5. Mai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65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4C44F-A09F-4B18-A6DC-717367E1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487332"/>
            <a:ext cx="8940739" cy="1507067"/>
          </a:xfrm>
        </p:spPr>
        <p:txBody>
          <a:bodyPr/>
          <a:lstStyle/>
          <a:p>
            <a:r>
              <a:rPr lang="de-DE" b="1" cap="none" dirty="0"/>
              <a:t>Welche Funktionen bietet das Packet?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58F62A-951A-4472-9157-C879E14D4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9947766" cy="3615267"/>
          </a:xfrm>
        </p:spPr>
        <p:txBody>
          <a:bodyPr/>
          <a:lstStyle/>
          <a:p>
            <a:r>
              <a:rPr lang="de-DE" b="1" dirty="0">
                <a:solidFill>
                  <a:schemeClr val="tx1"/>
                </a:solidFill>
              </a:rPr>
              <a:t>Zusammenfassen mit </a:t>
            </a:r>
            <a:r>
              <a:rPr lang="de-DE" b="1" dirty="0" err="1">
                <a:solidFill>
                  <a:schemeClr val="tx1"/>
                </a:solidFill>
              </a:rPr>
              <a:t>summarize</a:t>
            </a:r>
            <a:r>
              <a:rPr lang="de-DE" b="1" dirty="0">
                <a:solidFill>
                  <a:schemeClr val="tx1"/>
                </a:solidFill>
              </a:rPr>
              <a:t>()</a:t>
            </a:r>
          </a:p>
          <a:p>
            <a:r>
              <a:rPr lang="de-DE" b="1" dirty="0">
                <a:solidFill>
                  <a:schemeClr val="tx1"/>
                </a:solidFill>
              </a:rPr>
              <a:t>Grafisch Darstellen mit </a:t>
            </a:r>
            <a:r>
              <a:rPr lang="de-DE" b="1" dirty="0" err="1">
                <a:solidFill>
                  <a:schemeClr val="tx1"/>
                </a:solidFill>
              </a:rPr>
              <a:t>visualize</a:t>
            </a:r>
            <a:r>
              <a:rPr lang="de-DE" b="1" dirty="0">
                <a:solidFill>
                  <a:schemeClr val="tx1"/>
                </a:solidFill>
              </a:rPr>
              <a:t>()</a:t>
            </a:r>
          </a:p>
          <a:p>
            <a:r>
              <a:rPr lang="de-DE" b="1" dirty="0">
                <a:solidFill>
                  <a:schemeClr val="tx1"/>
                </a:solidFill>
              </a:rPr>
              <a:t>Daten überprüfen mit check()</a:t>
            </a:r>
          </a:p>
          <a:p>
            <a:r>
              <a:rPr lang="de-DE" b="1" dirty="0">
                <a:solidFill>
                  <a:schemeClr val="tx1"/>
                </a:solidFill>
              </a:rPr>
              <a:t>Zusammenfassung als Dokument generieren mit </a:t>
            </a:r>
            <a:r>
              <a:rPr lang="de-DE" b="1" dirty="0" err="1">
                <a:solidFill>
                  <a:schemeClr val="tx1"/>
                </a:solidFill>
              </a:rPr>
              <a:t>makeDataReport</a:t>
            </a:r>
            <a:r>
              <a:rPr lang="de-DE" b="1" dirty="0">
                <a:solidFill>
                  <a:schemeClr val="tx1"/>
                </a:solidFill>
              </a:rPr>
              <a:t>()</a:t>
            </a:r>
          </a:p>
          <a:p>
            <a:r>
              <a:rPr lang="de-DE" b="1" dirty="0">
                <a:solidFill>
                  <a:schemeClr val="tx1"/>
                </a:solidFill>
              </a:rPr>
              <a:t>Keine Fehlerbehebung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F3276C-A152-4D61-BA1D-96581F36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0E00F79-0C67-44E2-BAB5-9B80D5471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3B66-6651-4D64-92B0-955FF17F9D48}" type="datetime2">
              <a:rPr lang="de-DE" smtClean="0"/>
              <a:t>Mittwoch, 5. Mai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48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98261A-0C2B-4547-B936-98E7720C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cap="none" dirty="0" err="1"/>
              <a:t>summarize</a:t>
            </a:r>
            <a:r>
              <a:rPr lang="de-DE" b="1" cap="none" dirty="0"/>
              <a:t>()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EDC078-709E-4CFE-BD5C-1E5989EBC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9681759" cy="3615267"/>
          </a:xfrm>
        </p:spPr>
        <p:txBody>
          <a:bodyPr anchor="b"/>
          <a:lstStyle/>
          <a:p>
            <a:r>
              <a:rPr lang="de-DE" b="1" dirty="0">
                <a:solidFill>
                  <a:schemeClr val="tx1"/>
                </a:solidFill>
              </a:rPr>
              <a:t>Analyse und kurze Untersuchung von einzelnen Attributen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58219F-CBBA-4F00-B540-D31BD09B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D16E5C4-F887-4B0D-AC8F-91767A6DB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03252" y="235414"/>
            <a:ext cx="4385495" cy="3474122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C6BCF2E-B270-4BC0-9F44-1F2F5206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567C-2CCF-4781-A0DC-2BCDAAD20EA2}" type="datetime2">
              <a:rPr lang="de-DE" smtClean="0"/>
              <a:t>Mittwoch, 5. Mai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11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2AE09-4F8F-4F2C-BE67-4B991A30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cap="none" dirty="0" err="1"/>
              <a:t>visualize</a:t>
            </a:r>
            <a:r>
              <a:rPr lang="de-DE" b="1" cap="none" dirty="0"/>
              <a:t>()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633B40-29A2-4B84-9016-7B21D961E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r>
              <a:rPr lang="de-DE" b="1" dirty="0">
                <a:solidFill>
                  <a:schemeClr val="tx1"/>
                </a:solidFill>
              </a:rPr>
              <a:t>Grafische Darstellung der Variablen in Diagrammen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2FAE80-7125-4D2C-8926-7914455B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54BC277-9CD2-409A-A80B-553D94B82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759" y="193186"/>
            <a:ext cx="3508481" cy="3619109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00D3CB6-57A5-467D-99F4-3D63EAF54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1C08-01E5-4CFE-A519-E15592AE4502}" type="datetime2">
              <a:rPr lang="de-DE" smtClean="0"/>
              <a:t>Mittwoch, 5. Mai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404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08ED4C-20BB-46AD-92D4-C391826A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cap="none" dirty="0"/>
              <a:t>check()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F8085A-EF0B-4363-AC5E-A1413CEFD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r>
              <a:rPr lang="de-DE" b="1" dirty="0">
                <a:solidFill>
                  <a:schemeClr val="tx1"/>
                </a:solidFill>
              </a:rPr>
              <a:t>Analyse der Daten und erkennen von Qualitätsproblemen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61140E-35A4-4C4E-B138-E46433E93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B0CBD3E-43CB-40BD-8396-373C2B64F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6531" y="456728"/>
            <a:ext cx="7298937" cy="2813505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A12D7D0-BE7A-43B8-BD9F-A1A8F0581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8E82-FAAA-4CCE-B09F-0F2124CBE5DF}" type="datetime2">
              <a:rPr lang="de-DE" smtClean="0"/>
              <a:t>Mittwoch, 5. Mai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74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0E4F6-8EDB-4D33-B14A-E3F0783EB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cap="none" dirty="0" err="1"/>
              <a:t>makeDataReport</a:t>
            </a:r>
            <a:r>
              <a:rPr lang="de-DE" b="1" cap="none" dirty="0"/>
              <a:t>()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0D8953-668D-4A93-A269-6D3DCC443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9608080" cy="3615267"/>
          </a:xfrm>
        </p:spPr>
        <p:txBody>
          <a:bodyPr anchor="b"/>
          <a:lstStyle/>
          <a:p>
            <a:r>
              <a:rPr lang="de-DE" b="1" dirty="0">
                <a:solidFill>
                  <a:schemeClr val="tx1"/>
                </a:solidFill>
              </a:rPr>
              <a:t>Automatischer Report über die Daten mit </a:t>
            </a:r>
            <a:r>
              <a:rPr lang="de-DE" b="1" dirty="0" err="1">
                <a:solidFill>
                  <a:schemeClr val="tx1"/>
                </a:solidFill>
              </a:rPr>
              <a:t>summarize</a:t>
            </a:r>
            <a:r>
              <a:rPr lang="de-DE" b="1" dirty="0">
                <a:solidFill>
                  <a:schemeClr val="tx1"/>
                </a:solidFill>
              </a:rPr>
              <a:t>, </a:t>
            </a:r>
            <a:r>
              <a:rPr lang="de-DE" b="1" dirty="0" err="1">
                <a:solidFill>
                  <a:schemeClr val="tx1"/>
                </a:solidFill>
              </a:rPr>
              <a:t>visualize</a:t>
            </a:r>
            <a:r>
              <a:rPr lang="de-DE" b="1" dirty="0">
                <a:solidFill>
                  <a:schemeClr val="tx1"/>
                </a:solidFill>
              </a:rPr>
              <a:t> und check</a:t>
            </a:r>
          </a:p>
          <a:p>
            <a:r>
              <a:rPr lang="de-DE" b="1" dirty="0">
                <a:solidFill>
                  <a:schemeClr val="tx1"/>
                </a:solidFill>
              </a:rPr>
              <a:t>Verschiedene Formate möglich: Word, PDF, HTML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7E8632-B85B-49E5-8181-1B075E47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9C51252-5519-455B-8571-2242C70F93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67"/>
          <a:stretch/>
        </p:blipFill>
        <p:spPr>
          <a:xfrm>
            <a:off x="2630382" y="200665"/>
            <a:ext cx="6931236" cy="3228335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F5F4A14-CF3A-4C2D-A648-63DAE215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43F3-48C3-46A9-B0E4-FCA500126225}" type="datetime2">
              <a:rPr lang="de-DE" smtClean="0"/>
              <a:t>Mittwoch, 5. Mai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28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0E4F6-8EDB-4D33-B14A-E3F0783EB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cap="none" dirty="0"/>
              <a:t>all***</a:t>
            </a:r>
            <a:r>
              <a:rPr lang="de-DE" b="1" cap="none" dirty="0" err="1"/>
              <a:t>Functions</a:t>
            </a:r>
            <a:r>
              <a:rPr lang="de-DE" b="1" cap="none" dirty="0"/>
              <a:t>()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0D8953-668D-4A93-A269-6D3DCC443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r>
              <a:rPr lang="de-DE" b="1" dirty="0">
                <a:solidFill>
                  <a:schemeClr val="tx1"/>
                </a:solidFill>
              </a:rPr>
              <a:t>Beschreibung der einzelnen Funktionen und ihres Outputs</a:t>
            </a:r>
          </a:p>
          <a:p>
            <a:r>
              <a:rPr lang="de-DE" b="1" dirty="0">
                <a:solidFill>
                  <a:schemeClr val="tx1"/>
                </a:solidFill>
              </a:rPr>
              <a:t>Für Summary, Visual und Check möglich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7E8632-B85B-49E5-8181-1B075E47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5E389D7-886A-4124-ABF7-446CB38A8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18" y="532442"/>
            <a:ext cx="3125326" cy="255961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D36375B-1F9B-47D4-93C5-2437E17D3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538" y="1017303"/>
            <a:ext cx="4034852" cy="1721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F3A4DD1-1260-4E3C-9834-F8099E1367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3684" y="429657"/>
            <a:ext cx="2342168" cy="276518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26E8845-03CD-4C75-BA01-FF117A9B03D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2250"/>
          <a:stretch/>
        </p:blipFill>
        <p:spPr>
          <a:xfrm>
            <a:off x="10342888" y="587060"/>
            <a:ext cx="1344193" cy="2504996"/>
          </a:xfrm>
          <a:prstGeom prst="rect">
            <a:avLst/>
          </a:prstGeom>
        </p:spPr>
      </p:pic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23D5D4DA-6F8B-465A-8D55-FA010071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1B52-8477-4CEA-96DD-48EBF7C914C0}" type="datetime2">
              <a:rPr lang="de-DE" smtClean="0"/>
              <a:t>Mittwoch, 5. Mai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62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egment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167</Words>
  <Application>Microsoft Office PowerPoint</Application>
  <PresentationFormat>Breitbild</PresentationFormat>
  <Paragraphs>59</Paragraphs>
  <Slides>10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Segment</vt:lpstr>
      <vt:lpstr>R-Packet dataMaid</vt:lpstr>
      <vt:lpstr>Agenda</vt:lpstr>
      <vt:lpstr>Was ist dataMaid?</vt:lpstr>
      <vt:lpstr>Welche Funktionen bietet das Packet?</vt:lpstr>
      <vt:lpstr>summarize()</vt:lpstr>
      <vt:lpstr>visualize()</vt:lpstr>
      <vt:lpstr>check()</vt:lpstr>
      <vt:lpstr>makeDataReport()</vt:lpstr>
      <vt:lpstr>all***Functions()</vt:lpstr>
      <vt:lpstr>Live-Demo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R-Packet dataMaid</dc:title>
  <dc:creator>Felix Jaworski</dc:creator>
  <cp:lastModifiedBy>Felix Jaworski</cp:lastModifiedBy>
  <cp:revision>33</cp:revision>
  <dcterms:created xsi:type="dcterms:W3CDTF">2021-04-27T12:11:09Z</dcterms:created>
  <dcterms:modified xsi:type="dcterms:W3CDTF">2021-05-05T19:55:20Z</dcterms:modified>
</cp:coreProperties>
</file>