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512" y="-1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EC80-AA7F-EC42-BBB2-1D05AC058E7A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D73B-8E7A-BA44-8B70-A880225E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7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EC80-AA7F-EC42-BBB2-1D05AC058E7A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D73B-8E7A-BA44-8B70-A880225E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EC80-AA7F-EC42-BBB2-1D05AC058E7A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D73B-8E7A-BA44-8B70-A880225E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7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EC80-AA7F-EC42-BBB2-1D05AC058E7A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D73B-8E7A-BA44-8B70-A880225E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0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EC80-AA7F-EC42-BBB2-1D05AC058E7A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D73B-8E7A-BA44-8B70-A880225E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3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EC80-AA7F-EC42-BBB2-1D05AC058E7A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D73B-8E7A-BA44-8B70-A880225E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EC80-AA7F-EC42-BBB2-1D05AC058E7A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D73B-8E7A-BA44-8B70-A880225E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9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EC80-AA7F-EC42-BBB2-1D05AC058E7A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D73B-8E7A-BA44-8B70-A880225E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2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EC80-AA7F-EC42-BBB2-1D05AC058E7A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D73B-8E7A-BA44-8B70-A880225E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EC80-AA7F-EC42-BBB2-1D05AC058E7A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D73B-8E7A-BA44-8B70-A880225E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EC80-AA7F-EC42-BBB2-1D05AC058E7A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D73B-8E7A-BA44-8B70-A880225E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5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EC80-AA7F-EC42-BBB2-1D05AC058E7A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4D73B-8E7A-BA44-8B70-A880225E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8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G_i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8" y="495904"/>
            <a:ext cx="3446924" cy="2939747"/>
          </a:xfrm>
          <a:prstGeom prst="rect">
            <a:avLst/>
          </a:prstGeom>
        </p:spPr>
      </p:pic>
      <p:pic>
        <p:nvPicPr>
          <p:cNvPr id="5" name="Picture 4" descr="Final_i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903" y="492645"/>
            <a:ext cx="3391939" cy="294300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3795262" y="1964148"/>
            <a:ext cx="764641" cy="1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6255873" y="3435651"/>
            <a:ext cx="9460" cy="386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58402" y="3988191"/>
            <a:ext cx="339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Individual .</a:t>
            </a:r>
            <a:r>
              <a:rPr lang="en-US" dirty="0" err="1" smtClean="0"/>
              <a:t>csv</a:t>
            </a:r>
            <a:r>
              <a:rPr lang="en-US" dirty="0" smtClean="0"/>
              <a:t> for each data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6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Macintosh PowerPoint</Application>
  <PresentationFormat>On-screen Show (16:10)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Nils Persson</dc:creator>
  <cp:lastModifiedBy>Nils Persson</cp:lastModifiedBy>
  <cp:revision>1</cp:revision>
  <dcterms:created xsi:type="dcterms:W3CDTF">2016-05-03T13:11:48Z</dcterms:created>
  <dcterms:modified xsi:type="dcterms:W3CDTF">2016-05-03T13:20:01Z</dcterms:modified>
</cp:coreProperties>
</file>