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8C61-BF1C-6A4E-9D54-0834F814F9E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E058-C875-EE4F-AEA5-071584AE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 PCA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49" y="862679"/>
            <a:ext cx="5340999" cy="5044277"/>
          </a:xfrm>
          <a:prstGeom prst="rect">
            <a:avLst/>
          </a:prstGeom>
        </p:spPr>
      </p:pic>
      <p:pic>
        <p:nvPicPr>
          <p:cNvPr id="5" name="Picture 4" descr="5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9" y="3211207"/>
            <a:ext cx="2048639" cy="1101677"/>
          </a:xfrm>
          <a:prstGeom prst="rect">
            <a:avLst/>
          </a:prstGeom>
        </p:spPr>
      </p:pic>
      <p:pic>
        <p:nvPicPr>
          <p:cNvPr id="6" name="Picture 5" descr="33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2" y="4217543"/>
            <a:ext cx="2134046" cy="1465166"/>
          </a:xfrm>
          <a:prstGeom prst="rect">
            <a:avLst/>
          </a:prstGeom>
        </p:spPr>
      </p:pic>
      <p:pic>
        <p:nvPicPr>
          <p:cNvPr id="7" name="Picture 6" descr="67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9" y="1601173"/>
            <a:ext cx="1739875" cy="16100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1364" y="2408313"/>
            <a:ext cx="835900" cy="15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2360128" y="3762046"/>
            <a:ext cx="527136" cy="2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</p:cNvCxnSpPr>
          <p:nvPr/>
        </p:nvCxnSpPr>
        <p:spPr>
          <a:xfrm flipV="1">
            <a:off x="2360128" y="4121689"/>
            <a:ext cx="527136" cy="8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4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12" y="5244799"/>
            <a:ext cx="2315202" cy="1520431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5" idx="0"/>
          </p:cNvCxnSpPr>
          <p:nvPr/>
        </p:nvCxnSpPr>
        <p:spPr>
          <a:xfrm flipV="1">
            <a:off x="4320413" y="4612937"/>
            <a:ext cx="148257" cy="631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37.t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38" y="0"/>
            <a:ext cx="3171384" cy="1183352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20" idx="2"/>
          </p:cNvCxnSpPr>
          <p:nvPr/>
        </p:nvCxnSpPr>
        <p:spPr>
          <a:xfrm>
            <a:off x="4191830" y="1183352"/>
            <a:ext cx="0" cy="27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51.t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74" y="1400564"/>
            <a:ext cx="2923206" cy="1810643"/>
          </a:xfrm>
          <a:prstGeom prst="rect">
            <a:avLst/>
          </a:prstGeom>
        </p:spPr>
      </p:pic>
      <p:cxnSp>
        <p:nvCxnSpPr>
          <p:cNvPr id="25" name="Straight Connector 24"/>
          <p:cNvCxnSpPr>
            <a:endCxn id="24" idx="2"/>
          </p:cNvCxnSpPr>
          <p:nvPr/>
        </p:nvCxnSpPr>
        <p:spPr>
          <a:xfrm flipV="1">
            <a:off x="6205820" y="3211207"/>
            <a:ext cx="1245957" cy="790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9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 Persson</dc:creator>
  <cp:lastModifiedBy>Nils Persson</cp:lastModifiedBy>
  <cp:revision>1</cp:revision>
  <dcterms:created xsi:type="dcterms:W3CDTF">2016-04-26T16:24:46Z</dcterms:created>
  <dcterms:modified xsi:type="dcterms:W3CDTF">2016-04-26T16:33:03Z</dcterms:modified>
</cp:coreProperties>
</file>