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40" y="-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394460"/>
            <a:ext cx="6400800" cy="9715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100834"/>
            <a:ext cx="9144000" cy="69951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71750"/>
            <a:ext cx="6400800" cy="5715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85D0C3D7-4A60-4EA9-8FDF-EA9415901FC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B5A7-42DC-4C81-9010-73AD288AED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C3D7-4A60-4EA9-8FDF-EA9415901FC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B5A7-42DC-4C81-9010-73AD288AED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06781"/>
            <a:ext cx="1295400" cy="32385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914400"/>
            <a:ext cx="5181600" cy="32004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C3D7-4A60-4EA9-8FDF-EA9415901FC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B5A7-42DC-4C81-9010-73AD288AED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8800"/>
            <a:ext cx="6400800" cy="22860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C3D7-4A60-4EA9-8FDF-EA9415901FC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B5A7-42DC-4C81-9010-73AD288AED6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213866"/>
            <a:ext cx="9144000" cy="699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C3D7-4A60-4EA9-8FDF-EA9415901FC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B5A7-42DC-4C81-9010-73AD288AED6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013347"/>
            <a:ext cx="9144000" cy="6995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557701"/>
            <a:ext cx="6248400" cy="1092280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127760"/>
            <a:ext cx="6248400" cy="1175147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013347"/>
            <a:ext cx="9144000" cy="699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1828800"/>
            <a:ext cx="3124200" cy="23431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C3D7-4A60-4EA9-8FDF-EA9415901FC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B5A7-42DC-4C81-9010-73AD288AED6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1828800"/>
            <a:ext cx="3124200" cy="23431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213866"/>
            <a:ext cx="9144000" cy="699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213866"/>
            <a:ext cx="9144000" cy="699516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114550"/>
            <a:ext cx="31242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114550"/>
            <a:ext cx="31242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771651"/>
            <a:ext cx="3125788" cy="338504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769364"/>
            <a:ext cx="3127375" cy="336042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C3D7-4A60-4EA9-8FDF-EA9415901FC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B5A7-42DC-4C81-9010-73AD288AED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C3D7-4A60-4EA9-8FDF-EA9415901FC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B5A7-42DC-4C81-9010-73AD288AED6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213866"/>
            <a:ext cx="9144000" cy="699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C3D7-4A60-4EA9-8FDF-EA9415901FC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B5A7-42DC-4C81-9010-73AD288AED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2" y="1257300"/>
            <a:ext cx="2819399" cy="44958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2" y="1706880"/>
            <a:ext cx="2819399" cy="217932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C3D7-4A60-4EA9-8FDF-EA9415901FC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B5A7-42DC-4C81-9010-73AD288AED6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257300"/>
            <a:ext cx="3276600" cy="2628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385316"/>
            <a:ext cx="3090672" cy="2318004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257300"/>
            <a:ext cx="2819400" cy="44958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428750"/>
            <a:ext cx="2971800" cy="222885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07642"/>
            <a:ext cx="2819400" cy="21564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C3D7-4A60-4EA9-8FDF-EA9415901FC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B5A7-42DC-4C81-9010-73AD288AED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971550"/>
            <a:ext cx="6400800" cy="5143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543050"/>
            <a:ext cx="6400800" cy="2571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4767263"/>
            <a:ext cx="2133600" cy="2738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85D0C3D7-4A60-4EA9-8FDF-EA9415901FC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4767263"/>
            <a:ext cx="3200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477316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1690B5A7-42DC-4C81-9010-73AD288AED6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600" y="1131590"/>
            <a:ext cx="7200800" cy="97155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Разработка диалогового интерфейса 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68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971550"/>
            <a:ext cx="6400800" cy="664096"/>
          </a:xfrm>
        </p:spPr>
        <p:txBody>
          <a:bodyPr>
            <a:noAutofit/>
          </a:bodyPr>
          <a:lstStyle/>
          <a:p>
            <a:r>
              <a:rPr lang="ru-RU" sz="2400" dirty="0" err="1" smtClean="0"/>
              <a:t>хранени</a:t>
            </a:r>
            <a:r>
              <a:rPr lang="en-US" sz="2400" dirty="0" smtClean="0">
                <a:latin typeface="Algerian" pitchFamily="82" charset="0"/>
              </a:rPr>
              <a:t>е</a:t>
            </a:r>
            <a:r>
              <a:rPr lang="ru-RU" sz="2400" dirty="0" smtClean="0"/>
              <a:t> объектов </a:t>
            </a:r>
            <a:r>
              <a:rPr lang="en-US" sz="2400" dirty="0" err="1" smtClean="0">
                <a:latin typeface="Algerian" pitchFamily="82" charset="0"/>
              </a:rPr>
              <a:t>улик</a:t>
            </a:r>
            <a:endParaRPr lang="en-US" sz="2400" dirty="0">
              <a:latin typeface="Algerian" pitchFamily="82" charset="0"/>
            </a:endParaRPr>
          </a:p>
        </p:txBody>
      </p:sp>
      <p:pic>
        <p:nvPicPr>
          <p:cNvPr id="1026" name="Picture 2" descr="Z:\home\andrey05\Pictures\Screenshot_20231125_11461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07654"/>
            <a:ext cx="4219603" cy="299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Z:\home\andrey05\Pictures\Screenshot_20231125_11464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779662"/>
            <a:ext cx="3435365" cy="257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Стрелка вправо 5"/>
          <p:cNvSpPr/>
          <p:nvPr/>
        </p:nvSpPr>
        <p:spPr>
          <a:xfrm>
            <a:off x="3923928" y="2859782"/>
            <a:ext cx="648072" cy="50405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7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807340"/>
            <a:ext cx="7776864" cy="514350"/>
          </a:xfrm>
        </p:spPr>
        <p:txBody>
          <a:bodyPr>
            <a:noAutofit/>
          </a:bodyPr>
          <a:lstStyle/>
          <a:p>
            <a:r>
              <a:rPr lang="ru-RU" sz="1800" dirty="0"/>
              <a:t>Односторонний диалоговый интерфейс </a:t>
            </a:r>
            <a:endParaRPr lang="en-US" sz="1800" dirty="0">
              <a:latin typeface="Algerian" pitchFamily="8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Z:\home\andrey05\Pictures\Screenshot_20231125_1157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46209"/>
            <a:ext cx="4968552" cy="365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501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771550"/>
            <a:ext cx="6768752" cy="514350"/>
          </a:xfrm>
        </p:spPr>
        <p:txBody>
          <a:bodyPr>
            <a:normAutofit fontScale="90000"/>
          </a:bodyPr>
          <a:lstStyle/>
          <a:p>
            <a:r>
              <a:rPr lang="ru-RU" sz="2400" dirty="0" err="1" smtClean="0"/>
              <a:t>хранени</a:t>
            </a:r>
            <a:r>
              <a:rPr lang="en-US" sz="2400" dirty="0" smtClean="0">
                <a:latin typeface="Algerian" pitchFamily="82" charset="0"/>
              </a:rPr>
              <a:t>е</a:t>
            </a:r>
            <a:r>
              <a:rPr lang="ru-RU" sz="2400" dirty="0" smtClean="0"/>
              <a:t> объект</a:t>
            </a:r>
            <a:r>
              <a:rPr lang="en-US" sz="2400" dirty="0" err="1" smtClean="0">
                <a:latin typeface="Algerian" pitchFamily="82" charset="0"/>
              </a:rPr>
              <a:t>ов</a:t>
            </a:r>
            <a:r>
              <a:rPr lang="ru-RU" sz="2400" dirty="0" smtClean="0"/>
              <a:t> персонаж</a:t>
            </a:r>
            <a:r>
              <a:rPr lang="en-US" sz="2400" dirty="0" err="1" smtClean="0">
                <a:latin typeface="Algerian" pitchFamily="82" charset="0"/>
              </a:rPr>
              <a:t>ей</a:t>
            </a:r>
            <a:r>
              <a:rPr lang="ru-RU" sz="2400" dirty="0" smtClean="0"/>
              <a:t> </a:t>
            </a:r>
            <a:endParaRPr lang="en-US" sz="2400" dirty="0">
              <a:latin typeface="Algerian" pitchFamily="82" charset="0"/>
            </a:endParaRPr>
          </a:p>
        </p:txBody>
      </p:sp>
      <p:sp>
        <p:nvSpPr>
          <p:cNvPr id="4" name="Стрелка вправо 3"/>
          <p:cNvSpPr/>
          <p:nvPr/>
        </p:nvSpPr>
        <p:spPr>
          <a:xfrm>
            <a:off x="4283968" y="2931790"/>
            <a:ext cx="432048" cy="36004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 descr="Z:\home\andrey05\Pictures\Screenshot_20231125_115257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83"/>
          <a:stretch/>
        </p:blipFill>
        <p:spPr bwMode="auto">
          <a:xfrm>
            <a:off x="5004048" y="2032885"/>
            <a:ext cx="4139952" cy="215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Z:\home\andrey05\Pictures\Screenshot_20231125_11550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90" y="1491630"/>
            <a:ext cx="3291830" cy="329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85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799932"/>
            <a:ext cx="7056784" cy="514350"/>
          </a:xfrm>
        </p:spPr>
        <p:txBody>
          <a:bodyPr>
            <a:noAutofit/>
          </a:bodyPr>
          <a:lstStyle/>
          <a:p>
            <a:r>
              <a:rPr lang="ru-RU" sz="1800" dirty="0"/>
              <a:t>Двусторонний диалоговый интерфейс </a:t>
            </a:r>
            <a:endParaRPr lang="en-US" sz="1800" dirty="0">
              <a:latin typeface="Algerian" pitchFamily="8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Z:\home\andrey05\Pictures\Screenshot_20231125_11580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14282"/>
            <a:ext cx="4032448" cy="368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438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1131590"/>
            <a:ext cx="6400800" cy="514350"/>
          </a:xfrm>
        </p:spPr>
        <p:txBody>
          <a:bodyPr>
            <a:noAutofit/>
          </a:bodyPr>
          <a:lstStyle/>
          <a:p>
            <a:r>
              <a:rPr lang="ru-RU" sz="2800" dirty="0"/>
              <a:t>Считывание объектов на карту </a:t>
            </a:r>
            <a:endParaRPr lang="en-US" sz="2800" dirty="0">
              <a:latin typeface="Algerian" pitchFamily="82" charset="0"/>
            </a:endParaRPr>
          </a:p>
        </p:txBody>
      </p:sp>
      <p:pic>
        <p:nvPicPr>
          <p:cNvPr id="5122" name="Picture 2" descr="Z:\home\andrey05\Pictures\Screenshot_20231125_1201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67694"/>
            <a:ext cx="5761905" cy="193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851881" y="2387084"/>
            <a:ext cx="3440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Считывание объектов на карту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34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Z:\home\andrey05\Downloads\42b9ae001c4d9be14151231f0e8e1d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" y="19155"/>
            <a:ext cx="9123274" cy="512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019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утюр">
  <a:themeElements>
    <a:clrScheme name="Кутюр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Смокинг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Кутю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30</TotalTime>
  <Words>29</Words>
  <Application>Microsoft Office PowerPoint</Application>
  <PresentationFormat>Экран (16:9)</PresentationFormat>
  <Paragraphs>8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Кутюр</vt:lpstr>
      <vt:lpstr>Разработка диалогового интерфейса </vt:lpstr>
      <vt:lpstr>хранение объектов улик</vt:lpstr>
      <vt:lpstr>Односторонний диалоговый интерфейс </vt:lpstr>
      <vt:lpstr>хранение объектов персонажей </vt:lpstr>
      <vt:lpstr>Двусторонний диалоговый интерфейс </vt:lpstr>
      <vt:lpstr>Считывание объектов на карту 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диалогового интерфейса </dc:title>
  <dc:creator>andrey05</dc:creator>
  <cp:lastModifiedBy>andrey05</cp:lastModifiedBy>
  <cp:revision>8</cp:revision>
  <dcterms:created xsi:type="dcterms:W3CDTF">2023-11-25T08:39:10Z</dcterms:created>
  <dcterms:modified xsi:type="dcterms:W3CDTF">2023-11-25T09:09:47Z</dcterms:modified>
</cp:coreProperties>
</file>