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1AAEEC-F58E-4028-B8A8-B544966FC4C0}" type="datetimeFigureOut">
              <a:rPr lang="en-US" smtClean="0"/>
              <a:t>17.11.2023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383E04C-B87D-4574-83EE-9E9425B55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карты и движения персонажа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en-US" dirty="0" err="1" smtClean="0"/>
              <a:t>адача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73610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Создание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карты</a:t>
            </a:r>
            <a:r>
              <a:rPr lang="en-US" sz="2400" dirty="0" smtClean="0">
                <a:latin typeface="Algerian" pitchFamily="82" charset="0"/>
              </a:rPr>
              <a:t> в </a:t>
            </a:r>
            <a:r>
              <a:rPr lang="en-US" sz="2400" dirty="0" err="1" smtClean="0">
                <a:latin typeface="Algerian" pitchFamily="82" charset="0"/>
              </a:rPr>
              <a:t>формате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текстового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файла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1026" name="Picture 2" descr="Z:\home\andrey05\Pictures\Screenshot_20231117_215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19728"/>
            <a:ext cx="3816424" cy="34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95486"/>
            <a:ext cx="6400800" cy="10743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lgerian" pitchFamily="82" charset="0"/>
              </a:rPr>
              <a:t>Отрисовка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карты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2051" name="Picture 3" descr="Z:\home\andrey05\Pictures\Screenshot_20231117_225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69091"/>
            <a:ext cx="376856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771550"/>
            <a:ext cx="6400800" cy="51435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lgerian" pitchFamily="82" charset="0"/>
              </a:rPr>
              <a:t>Движение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персонажа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75606"/>
            <a:ext cx="4102443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963" y="915566"/>
            <a:ext cx="6400800" cy="66409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Взаимодействие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персонажа</a:t>
            </a:r>
            <a:r>
              <a:rPr lang="en-US" sz="2400" dirty="0" smtClean="0">
                <a:latin typeface="Algerian" pitchFamily="82" charset="0"/>
              </a:rPr>
              <a:t> с </a:t>
            </a:r>
            <a:r>
              <a:rPr lang="en-US" sz="2400" dirty="0" err="1" smtClean="0">
                <a:latin typeface="Algerian" pitchFamily="82" charset="0"/>
              </a:rPr>
              <a:t>картой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7654"/>
            <a:ext cx="4337222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home\andrey05\Downloads\42b9ae001c4d9be14151231f0e8e1d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" y="29607"/>
            <a:ext cx="9123630" cy="5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3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86</TotalTime>
  <Words>22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Кутюр</vt:lpstr>
      <vt:lpstr>Разработка карты и движения персонажа </vt:lpstr>
      <vt:lpstr>Создание карты в формате текстового файла</vt:lpstr>
      <vt:lpstr>Отрисовка карты</vt:lpstr>
      <vt:lpstr>Движение персонажа</vt:lpstr>
      <vt:lpstr>Взаимодействие персонажа с картой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карты и движения персонажа </dc:title>
  <dc:creator>andrey05</dc:creator>
  <cp:lastModifiedBy>andrey05</cp:lastModifiedBy>
  <cp:revision>4</cp:revision>
  <dcterms:created xsi:type="dcterms:W3CDTF">2023-11-17T18:48:36Z</dcterms:created>
  <dcterms:modified xsi:type="dcterms:W3CDTF">2023-11-17T20:44:23Z</dcterms:modified>
</cp:coreProperties>
</file>