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65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40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5D0C3D7-4A60-4EA9-8FDF-EA9415901FCB}" type="datetimeFigureOut">
              <a:rPr lang="en-US" smtClean="0"/>
              <a:t>09.12.2023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09.12.2023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09.12.2023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09.12.2023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09.12.2023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09.12.2023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09.12.2023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09.12.2023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09.12.2023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09.12.2023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09.12.2023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5D0C3D7-4A60-4EA9-8FDF-EA9415901FCB}" type="datetimeFigureOut">
              <a:rPr lang="en-US" smtClean="0"/>
              <a:t>09.12.2023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131590"/>
            <a:ext cx="7200800" cy="9715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Доработка</a:t>
            </a:r>
            <a:r>
              <a:rPr lang="en-US" dirty="0" smtClean="0"/>
              <a:t> и </a:t>
            </a:r>
            <a:r>
              <a:rPr lang="en-US" dirty="0" err="1" smtClean="0"/>
              <a:t>сборка</a:t>
            </a:r>
            <a:r>
              <a:rPr lang="en-US" dirty="0" smtClean="0"/>
              <a:t> </a:t>
            </a:r>
            <a:r>
              <a:rPr lang="en-US" dirty="0" err="1" smtClean="0"/>
              <a:t>игры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Z:\home\andrey05\Pictures\Screenshot_20231209_1155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8008746" cy="251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7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Z:\home\andrey05\Pictures\Screenshot_20231209_1155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4739"/>
            <a:ext cx="9144000" cy="183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0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3075" name="Picture 3" descr="Z:\home\andrey05\Pictures\Screenshot_20231209_11564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619" y="2014657"/>
            <a:ext cx="4704762" cy="1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55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Z:\home\andrey05\Pictures\Screenshot_20231209_1157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" y="1779662"/>
            <a:ext cx="4398912" cy="301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Z:\home\andrey05\Pictures\Screenshot_20231209_1157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55233"/>
            <a:ext cx="4104456" cy="218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6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Демонстрация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Z:\home\andrey05\Downloads\42b9ae001c4d9be14151231f0e8e1d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" y="19155"/>
            <a:ext cx="9123274" cy="512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58</TotalTime>
  <Words>7</Words>
  <Application>Microsoft Office PowerPoint</Application>
  <PresentationFormat>Экран (16:9)</PresentationFormat>
  <Paragraphs>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Кутюр</vt:lpstr>
      <vt:lpstr>Доработка и сборка игры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диалогового интерфейса </dc:title>
  <dc:creator>andrey05</dc:creator>
  <cp:lastModifiedBy>andrey05</cp:lastModifiedBy>
  <cp:revision>15</cp:revision>
  <dcterms:created xsi:type="dcterms:W3CDTF">2023-11-25T08:39:10Z</dcterms:created>
  <dcterms:modified xsi:type="dcterms:W3CDTF">2023-12-09T08:58:19Z</dcterms:modified>
</cp:coreProperties>
</file>